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11" r:id="rId4"/>
    <p:sldMasterId id="2147485037" r:id="rId5"/>
    <p:sldMasterId id="2147485563" r:id="rId6"/>
    <p:sldMasterId id="2147485569" r:id="rId7"/>
    <p:sldMasterId id="2147483648" r:id="rId8"/>
  </p:sldMasterIdLst>
  <p:notesMasterIdLst>
    <p:notesMasterId r:id="rId34"/>
  </p:notesMasterIdLst>
  <p:handoutMasterIdLst>
    <p:handoutMasterId r:id="rId35"/>
  </p:handoutMasterIdLst>
  <p:sldIdLst>
    <p:sldId id="267" r:id="rId9"/>
    <p:sldId id="345" r:id="rId10"/>
    <p:sldId id="360" r:id="rId11"/>
    <p:sldId id="312" r:id="rId12"/>
    <p:sldId id="374" r:id="rId13"/>
    <p:sldId id="369" r:id="rId14"/>
    <p:sldId id="301" r:id="rId15"/>
    <p:sldId id="311" r:id="rId16"/>
    <p:sldId id="375" r:id="rId17"/>
    <p:sldId id="376" r:id="rId18"/>
    <p:sldId id="377" r:id="rId19"/>
    <p:sldId id="378" r:id="rId20"/>
    <p:sldId id="313" r:id="rId21"/>
    <p:sldId id="371" r:id="rId22"/>
    <p:sldId id="347" r:id="rId23"/>
    <p:sldId id="370" r:id="rId24"/>
    <p:sldId id="364" r:id="rId25"/>
    <p:sldId id="351" r:id="rId26"/>
    <p:sldId id="352" r:id="rId27"/>
    <p:sldId id="306" r:id="rId28"/>
    <p:sldId id="315" r:id="rId29"/>
    <p:sldId id="365" r:id="rId30"/>
    <p:sldId id="310" r:id="rId31"/>
    <p:sldId id="309" r:id="rId32"/>
    <p:sldId id="278" r:id="rId33"/>
  </p:sldIdLst>
  <p:sldSz cx="12192000" cy="6858000"/>
  <p:notesSz cx="6858000" cy="9144000"/>
  <p:custDataLst>
    <p:tags r:id="rId36"/>
  </p:custDataLst>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11">
          <p15:clr>
            <a:srgbClr val="A4A3A4"/>
          </p15:clr>
        </p15:guide>
        <p15:guide id="3" pos="3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FD4DE-47EC-4916-0346-5D7BA3E422E2}" name="Rebecca Ash" initials="RA" userId="S::Rebecca.Ash@CambridgeInternational.org::98247165-d6a8-480c-ac72-4c48471b9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6E6"/>
    <a:srgbClr val="3333FF"/>
    <a:srgbClr val="EA5B0C"/>
    <a:srgbClr val="ECE205"/>
    <a:srgbClr val="99CCFF"/>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2"/>
    <p:restoredTop sz="75926" autoAdjust="0"/>
  </p:normalViewPr>
  <p:slideViewPr>
    <p:cSldViewPr snapToGrid="0">
      <p:cViewPr varScale="1">
        <p:scale>
          <a:sx n="83" d="100"/>
          <a:sy n="83" d="100"/>
        </p:scale>
        <p:origin x="1664" y="200"/>
      </p:cViewPr>
      <p:guideLst>
        <p:guide orient="horz" pos="2160"/>
        <p:guide pos="211"/>
        <p:guide pos="3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FC0562-1CBE-478B-910B-281348F3BC92}" type="doc">
      <dgm:prSet loTypeId="urn:microsoft.com/office/officeart/2005/8/layout/matrix2" loCatId="matrix" qsTypeId="urn:microsoft.com/office/officeart/2005/8/quickstyle/simple5" qsCatId="simple" csTypeId="urn:microsoft.com/office/officeart/2005/8/colors/accent1_2" csCatId="accent1" phldr="1"/>
      <dgm:spPr/>
      <dgm:t>
        <a:bodyPr/>
        <a:lstStyle/>
        <a:p>
          <a:endParaRPr lang="en-GB"/>
        </a:p>
      </dgm:t>
    </dgm:pt>
    <dgm:pt modelId="{C19B99A1-AB84-4972-9801-3E9C505F1EA5}">
      <dgm:prSet phldrT="[Text]"/>
      <dgm:spPr>
        <a:solidFill>
          <a:srgbClr val="41B6E6"/>
        </a:solidFill>
      </dgm:spPr>
      <dgm:t>
        <a:bodyPr/>
        <a:lstStyle/>
        <a:p>
          <a:r>
            <a:rPr lang="it-IT" b="1"/>
            <a:t>Gestione amministrativa</a:t>
          </a:r>
          <a:endParaRPr lang="en-GB" b="1"/>
        </a:p>
      </dgm:t>
    </dgm:pt>
    <dgm:pt modelId="{471D4F6C-85A0-42CB-B9E6-9D96F475EA9D}" type="parTrans" cxnId="{7B8DB756-091B-4C24-8CAA-DC68C8753AE3}">
      <dgm:prSet/>
      <dgm:spPr/>
      <dgm:t>
        <a:bodyPr/>
        <a:lstStyle/>
        <a:p>
          <a:endParaRPr lang="en-GB"/>
        </a:p>
      </dgm:t>
    </dgm:pt>
    <dgm:pt modelId="{4A124BB6-77F8-415C-A1FB-061521535641}" type="sibTrans" cxnId="{7B8DB756-091B-4C24-8CAA-DC68C8753AE3}">
      <dgm:prSet/>
      <dgm:spPr/>
      <dgm:t>
        <a:bodyPr/>
        <a:lstStyle/>
        <a:p>
          <a:endParaRPr lang="en-GB"/>
        </a:p>
      </dgm:t>
    </dgm:pt>
    <dgm:pt modelId="{FAE3458A-95EF-4093-9BDB-E0C0C4364101}">
      <dgm:prSet phldrT="[Text]"/>
      <dgm:spPr>
        <a:solidFill>
          <a:srgbClr val="41B6E6"/>
        </a:solidFill>
      </dgm:spPr>
      <dgm:t>
        <a:bodyPr/>
        <a:lstStyle/>
        <a:p>
          <a:r>
            <a:rPr lang="it-IT" b="1"/>
            <a:t>Missione educativa</a:t>
          </a:r>
          <a:endParaRPr lang="en-GB" b="1"/>
        </a:p>
      </dgm:t>
    </dgm:pt>
    <dgm:pt modelId="{0284EBB7-9D4C-4ED5-9DC3-F31173FD1E6D}" type="parTrans" cxnId="{310024D9-7CE0-47E2-8F8F-80827F65A8D1}">
      <dgm:prSet/>
      <dgm:spPr/>
      <dgm:t>
        <a:bodyPr/>
        <a:lstStyle/>
        <a:p>
          <a:endParaRPr lang="en-GB"/>
        </a:p>
      </dgm:t>
    </dgm:pt>
    <dgm:pt modelId="{2B10350B-3CB2-482E-9219-2A7D6398C7E1}" type="sibTrans" cxnId="{310024D9-7CE0-47E2-8F8F-80827F65A8D1}">
      <dgm:prSet/>
      <dgm:spPr/>
      <dgm:t>
        <a:bodyPr/>
        <a:lstStyle/>
        <a:p>
          <a:endParaRPr lang="en-GB"/>
        </a:p>
      </dgm:t>
    </dgm:pt>
    <dgm:pt modelId="{3416E972-8F80-4727-866E-AF0907D0B467}">
      <dgm:prSet phldrT="[Text]"/>
      <dgm:spPr>
        <a:solidFill>
          <a:srgbClr val="41B6E6"/>
        </a:solidFill>
      </dgm:spPr>
      <dgm:t>
        <a:bodyPr/>
        <a:lstStyle/>
        <a:p>
          <a:r>
            <a:rPr lang="it-IT" b="1"/>
            <a:t>Proposta didattica</a:t>
          </a:r>
          <a:endParaRPr lang="en-GB" b="1"/>
        </a:p>
      </dgm:t>
    </dgm:pt>
    <dgm:pt modelId="{7C5CBEA7-9712-495C-A57B-D5360A3FB0EE}" type="parTrans" cxnId="{C923A8F7-05B2-4AF9-AE43-4CB459615ACC}">
      <dgm:prSet/>
      <dgm:spPr/>
      <dgm:t>
        <a:bodyPr/>
        <a:lstStyle/>
        <a:p>
          <a:endParaRPr lang="en-GB"/>
        </a:p>
      </dgm:t>
    </dgm:pt>
    <dgm:pt modelId="{5E6933A2-938C-40F6-AA14-016E22750638}" type="sibTrans" cxnId="{C923A8F7-05B2-4AF9-AE43-4CB459615ACC}">
      <dgm:prSet/>
      <dgm:spPr/>
      <dgm:t>
        <a:bodyPr/>
        <a:lstStyle/>
        <a:p>
          <a:endParaRPr lang="en-GB"/>
        </a:p>
      </dgm:t>
    </dgm:pt>
    <dgm:pt modelId="{186ABD52-2F6B-466C-B498-19F7E0BEACCC}">
      <dgm:prSet phldrT="[Text]"/>
      <dgm:spPr>
        <a:solidFill>
          <a:srgbClr val="41B6E6"/>
        </a:solidFill>
      </dgm:spPr>
      <dgm:t>
        <a:bodyPr/>
        <a:lstStyle/>
        <a:p>
          <a:r>
            <a:rPr lang="it-IT" b="1"/>
            <a:t>Qualità di insegnamento</a:t>
          </a:r>
          <a:endParaRPr lang="en-GB" b="1"/>
        </a:p>
      </dgm:t>
    </dgm:pt>
    <dgm:pt modelId="{E6C54512-C062-4060-9D70-322912D0970B}" type="parTrans" cxnId="{BCCA56B6-8027-481F-8F67-BBDD947C20FF}">
      <dgm:prSet/>
      <dgm:spPr/>
      <dgm:t>
        <a:bodyPr/>
        <a:lstStyle/>
        <a:p>
          <a:endParaRPr lang="en-GB"/>
        </a:p>
      </dgm:t>
    </dgm:pt>
    <dgm:pt modelId="{82510153-B173-4DD9-8A34-CE67267782D5}" type="sibTrans" cxnId="{BCCA56B6-8027-481F-8F67-BBDD947C20FF}">
      <dgm:prSet/>
      <dgm:spPr/>
      <dgm:t>
        <a:bodyPr/>
        <a:lstStyle/>
        <a:p>
          <a:endParaRPr lang="en-GB"/>
        </a:p>
      </dgm:t>
    </dgm:pt>
    <dgm:pt modelId="{DFB5B18D-0EB9-4952-89F1-A7ED75E6B451}" type="pres">
      <dgm:prSet presAssocID="{CCFC0562-1CBE-478B-910B-281348F3BC92}" presName="matrix" presStyleCnt="0">
        <dgm:presLayoutVars>
          <dgm:chMax val="1"/>
          <dgm:dir/>
          <dgm:resizeHandles val="exact"/>
        </dgm:presLayoutVars>
      </dgm:prSet>
      <dgm:spPr/>
    </dgm:pt>
    <dgm:pt modelId="{F945560B-3E8E-4EF6-9EAD-EA98F3CDCAD5}" type="pres">
      <dgm:prSet presAssocID="{CCFC0562-1CBE-478B-910B-281348F3BC92}" presName="axisShape" presStyleLbl="bgShp" presStyleIdx="0" presStyleCnt="1"/>
      <dgm:spPr/>
    </dgm:pt>
    <dgm:pt modelId="{7AE35E38-BC08-4ECB-A7D9-D18D427BF614}" type="pres">
      <dgm:prSet presAssocID="{CCFC0562-1CBE-478B-910B-281348F3BC92}" presName="rect1" presStyleLbl="node1" presStyleIdx="0" presStyleCnt="4">
        <dgm:presLayoutVars>
          <dgm:chMax val="0"/>
          <dgm:chPref val="0"/>
          <dgm:bulletEnabled val="1"/>
        </dgm:presLayoutVars>
      </dgm:prSet>
      <dgm:spPr/>
    </dgm:pt>
    <dgm:pt modelId="{0D4D98AF-47B3-4DCB-A360-EF6F8635E87D}" type="pres">
      <dgm:prSet presAssocID="{CCFC0562-1CBE-478B-910B-281348F3BC92}" presName="rect2" presStyleLbl="node1" presStyleIdx="1" presStyleCnt="4">
        <dgm:presLayoutVars>
          <dgm:chMax val="0"/>
          <dgm:chPref val="0"/>
          <dgm:bulletEnabled val="1"/>
        </dgm:presLayoutVars>
      </dgm:prSet>
      <dgm:spPr/>
    </dgm:pt>
    <dgm:pt modelId="{5F88F7DD-14CB-4CB0-A0C3-8524DF2D3FF0}" type="pres">
      <dgm:prSet presAssocID="{CCFC0562-1CBE-478B-910B-281348F3BC92}" presName="rect3" presStyleLbl="node1" presStyleIdx="2" presStyleCnt="4">
        <dgm:presLayoutVars>
          <dgm:chMax val="0"/>
          <dgm:chPref val="0"/>
          <dgm:bulletEnabled val="1"/>
        </dgm:presLayoutVars>
      </dgm:prSet>
      <dgm:spPr/>
    </dgm:pt>
    <dgm:pt modelId="{0C21E511-FC14-458D-A3C5-D56607A5A7B0}" type="pres">
      <dgm:prSet presAssocID="{CCFC0562-1CBE-478B-910B-281348F3BC92}" presName="rect4" presStyleLbl="node1" presStyleIdx="3" presStyleCnt="4">
        <dgm:presLayoutVars>
          <dgm:chMax val="0"/>
          <dgm:chPref val="0"/>
          <dgm:bulletEnabled val="1"/>
        </dgm:presLayoutVars>
      </dgm:prSet>
      <dgm:spPr/>
    </dgm:pt>
  </dgm:ptLst>
  <dgm:cxnLst>
    <dgm:cxn modelId="{EBB31436-9E2F-4CA5-A2D1-D0136D98D92B}" type="presOf" srcId="{186ABD52-2F6B-466C-B498-19F7E0BEACCC}" destId="{0C21E511-FC14-458D-A3C5-D56607A5A7B0}" srcOrd="0" destOrd="0" presId="urn:microsoft.com/office/officeart/2005/8/layout/matrix2"/>
    <dgm:cxn modelId="{3C43494C-5D39-4D7B-A085-A61B789422C5}" type="presOf" srcId="{FAE3458A-95EF-4093-9BDB-E0C0C4364101}" destId="{0D4D98AF-47B3-4DCB-A360-EF6F8635E87D}" srcOrd="0" destOrd="0" presId="urn:microsoft.com/office/officeart/2005/8/layout/matrix2"/>
    <dgm:cxn modelId="{7B8DB756-091B-4C24-8CAA-DC68C8753AE3}" srcId="{CCFC0562-1CBE-478B-910B-281348F3BC92}" destId="{C19B99A1-AB84-4972-9801-3E9C505F1EA5}" srcOrd="0" destOrd="0" parTransId="{471D4F6C-85A0-42CB-B9E6-9D96F475EA9D}" sibTransId="{4A124BB6-77F8-415C-A1FB-061521535641}"/>
    <dgm:cxn modelId="{6A8B7F76-26ED-4D54-BD39-B48CEAF06E7B}" type="presOf" srcId="{CCFC0562-1CBE-478B-910B-281348F3BC92}" destId="{DFB5B18D-0EB9-4952-89F1-A7ED75E6B451}" srcOrd="0" destOrd="0" presId="urn:microsoft.com/office/officeart/2005/8/layout/matrix2"/>
    <dgm:cxn modelId="{8099AB80-5ED5-448D-A917-7F04EA0CD139}" type="presOf" srcId="{3416E972-8F80-4727-866E-AF0907D0B467}" destId="{5F88F7DD-14CB-4CB0-A0C3-8524DF2D3FF0}" srcOrd="0" destOrd="0" presId="urn:microsoft.com/office/officeart/2005/8/layout/matrix2"/>
    <dgm:cxn modelId="{BCCA56B6-8027-481F-8F67-BBDD947C20FF}" srcId="{CCFC0562-1CBE-478B-910B-281348F3BC92}" destId="{186ABD52-2F6B-466C-B498-19F7E0BEACCC}" srcOrd="3" destOrd="0" parTransId="{E6C54512-C062-4060-9D70-322912D0970B}" sibTransId="{82510153-B173-4DD9-8A34-CE67267782D5}"/>
    <dgm:cxn modelId="{4D632FD1-9EE7-4352-99AB-277E8B94993A}" type="presOf" srcId="{C19B99A1-AB84-4972-9801-3E9C505F1EA5}" destId="{7AE35E38-BC08-4ECB-A7D9-D18D427BF614}" srcOrd="0" destOrd="0" presId="urn:microsoft.com/office/officeart/2005/8/layout/matrix2"/>
    <dgm:cxn modelId="{310024D9-7CE0-47E2-8F8F-80827F65A8D1}" srcId="{CCFC0562-1CBE-478B-910B-281348F3BC92}" destId="{FAE3458A-95EF-4093-9BDB-E0C0C4364101}" srcOrd="1" destOrd="0" parTransId="{0284EBB7-9D4C-4ED5-9DC3-F31173FD1E6D}" sibTransId="{2B10350B-3CB2-482E-9219-2A7D6398C7E1}"/>
    <dgm:cxn modelId="{C923A8F7-05B2-4AF9-AE43-4CB459615ACC}" srcId="{CCFC0562-1CBE-478B-910B-281348F3BC92}" destId="{3416E972-8F80-4727-866E-AF0907D0B467}" srcOrd="2" destOrd="0" parTransId="{7C5CBEA7-9712-495C-A57B-D5360A3FB0EE}" sibTransId="{5E6933A2-938C-40F6-AA14-016E22750638}"/>
    <dgm:cxn modelId="{6DE2326C-B14F-41FB-94A5-D614FC3E122E}" type="presParOf" srcId="{DFB5B18D-0EB9-4952-89F1-A7ED75E6B451}" destId="{F945560B-3E8E-4EF6-9EAD-EA98F3CDCAD5}" srcOrd="0" destOrd="0" presId="urn:microsoft.com/office/officeart/2005/8/layout/matrix2"/>
    <dgm:cxn modelId="{765F2A15-0940-4C62-BB9C-25FED001D53C}" type="presParOf" srcId="{DFB5B18D-0EB9-4952-89F1-A7ED75E6B451}" destId="{7AE35E38-BC08-4ECB-A7D9-D18D427BF614}" srcOrd="1" destOrd="0" presId="urn:microsoft.com/office/officeart/2005/8/layout/matrix2"/>
    <dgm:cxn modelId="{28E4F1B5-B4F6-46A2-B83E-80A1D28CC408}" type="presParOf" srcId="{DFB5B18D-0EB9-4952-89F1-A7ED75E6B451}" destId="{0D4D98AF-47B3-4DCB-A360-EF6F8635E87D}" srcOrd="2" destOrd="0" presId="urn:microsoft.com/office/officeart/2005/8/layout/matrix2"/>
    <dgm:cxn modelId="{B722633E-5558-467B-B9FD-6137B6D7D3A9}" type="presParOf" srcId="{DFB5B18D-0EB9-4952-89F1-A7ED75E6B451}" destId="{5F88F7DD-14CB-4CB0-A0C3-8524DF2D3FF0}" srcOrd="3" destOrd="0" presId="urn:microsoft.com/office/officeart/2005/8/layout/matrix2"/>
    <dgm:cxn modelId="{4C6E7233-C8EE-496E-BE29-A2D386B5C8F3}" type="presParOf" srcId="{DFB5B18D-0EB9-4952-89F1-A7ED75E6B451}" destId="{0C21E511-FC14-458D-A3C5-D56607A5A7B0}" srcOrd="4" destOrd="0" presId="urn:microsoft.com/office/officeart/2005/8/layout/matrix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366F9-2A50-468B-BA24-266A6FDB1471}" type="doc">
      <dgm:prSet loTypeId="urn:microsoft.com/office/officeart/2005/8/layout/cycle8" loCatId="cycle" qsTypeId="urn:microsoft.com/office/officeart/2005/8/quickstyle/simple1" qsCatId="simple" csTypeId="urn:microsoft.com/office/officeart/2005/8/colors/accent1_2" csCatId="accent1" phldr="1"/>
      <dgm:spPr/>
    </dgm:pt>
    <dgm:pt modelId="{C9BE8358-B3D5-4C4B-AF85-FA2E2EF6CAD0}">
      <dgm:prSet phldrT="[Text]"/>
      <dgm:spPr>
        <a:solidFill>
          <a:srgbClr val="41B6E6"/>
        </a:solidFill>
      </dgm:spPr>
      <dgm:t>
        <a:bodyPr/>
        <a:lstStyle/>
        <a:p>
          <a:r>
            <a:rPr lang="it-IT"/>
            <a:t>Dirigente Scolastico + DSGA</a:t>
          </a:r>
          <a:endParaRPr lang="en-GB"/>
        </a:p>
      </dgm:t>
    </dgm:pt>
    <dgm:pt modelId="{BAC43FA4-9D0D-42B1-8E1F-170944E53196}" type="parTrans" cxnId="{6F97DCCA-D248-48D1-8367-2700820EA57B}">
      <dgm:prSet/>
      <dgm:spPr/>
      <dgm:t>
        <a:bodyPr/>
        <a:lstStyle/>
        <a:p>
          <a:endParaRPr lang="en-GB"/>
        </a:p>
      </dgm:t>
    </dgm:pt>
    <dgm:pt modelId="{AD5BA93A-2EE3-4FC2-A727-9608129A69E2}" type="sibTrans" cxnId="{6F97DCCA-D248-48D1-8367-2700820EA57B}">
      <dgm:prSet/>
      <dgm:spPr/>
      <dgm:t>
        <a:bodyPr/>
        <a:lstStyle/>
        <a:p>
          <a:endParaRPr lang="en-GB"/>
        </a:p>
      </dgm:t>
    </dgm:pt>
    <dgm:pt modelId="{E84321BE-04F7-4CAD-8C7C-5F4C7AC0356F}">
      <dgm:prSet phldrT="[Text]"/>
      <dgm:spPr>
        <a:solidFill>
          <a:srgbClr val="41B6E6"/>
        </a:solidFill>
      </dgm:spPr>
      <dgm:t>
        <a:bodyPr/>
        <a:lstStyle/>
        <a:p>
          <a:r>
            <a:rPr lang="it-IT"/>
            <a:t>Exams Officer</a:t>
          </a:r>
          <a:endParaRPr lang="en-GB"/>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AA8D8EF-EDF7-45A1-9195-F764C68054EC}" type="parTrans" cxnId="{7E68110C-39FC-4F93-9031-9388542037E9}">
      <dgm:prSet/>
      <dgm:spPr/>
      <dgm:t>
        <a:bodyPr/>
        <a:lstStyle/>
        <a:p>
          <a:endParaRPr lang="en-GB"/>
        </a:p>
      </dgm:t>
    </dgm:pt>
    <dgm:pt modelId="{22F552D4-E90D-479E-AB18-08EB492A71FA}" type="sibTrans" cxnId="{7E68110C-39FC-4F93-9031-9388542037E9}">
      <dgm:prSet/>
      <dgm:spPr/>
      <dgm:t>
        <a:bodyPr/>
        <a:lstStyle/>
        <a:p>
          <a:endParaRPr lang="en-GB"/>
        </a:p>
      </dgm:t>
    </dgm:pt>
    <dgm:pt modelId="{297DF536-5DE7-425C-9426-B3FFF18ABAEF}">
      <dgm:prSet phldrT="[Text]"/>
      <dgm:spPr>
        <a:solidFill>
          <a:srgbClr val="41B6E6"/>
        </a:solidFill>
      </dgm:spPr>
      <dgm:t>
        <a:bodyPr/>
        <a:lstStyle/>
        <a:p>
          <a:r>
            <a:rPr lang="it-IT"/>
            <a:t>School Support Coordinator</a:t>
          </a:r>
          <a:endParaRPr lang="en-GB"/>
        </a:p>
      </dgm:t>
    </dgm:pt>
    <dgm:pt modelId="{612265A4-6459-4DCD-B948-B1E758D73101}" type="parTrans" cxnId="{04C37B7F-5A97-4C6B-9EF0-E47A931F1DB8}">
      <dgm:prSet/>
      <dgm:spPr/>
      <dgm:t>
        <a:bodyPr/>
        <a:lstStyle/>
        <a:p>
          <a:endParaRPr lang="en-GB"/>
        </a:p>
      </dgm:t>
    </dgm:pt>
    <dgm:pt modelId="{34F3DFFB-8B52-4F64-9DC9-46B66D101299}" type="sibTrans" cxnId="{04C37B7F-5A97-4C6B-9EF0-E47A931F1DB8}">
      <dgm:prSet/>
      <dgm:spPr/>
      <dgm:t>
        <a:bodyPr/>
        <a:lstStyle/>
        <a:p>
          <a:endParaRPr lang="en-GB"/>
        </a:p>
      </dgm:t>
    </dgm:pt>
    <dgm:pt modelId="{AA9D0B1A-E4A3-403A-AF96-BD653122B99A}" type="pres">
      <dgm:prSet presAssocID="{6E0366F9-2A50-468B-BA24-266A6FDB1471}" presName="compositeShape" presStyleCnt="0">
        <dgm:presLayoutVars>
          <dgm:chMax val="7"/>
          <dgm:dir/>
          <dgm:resizeHandles val="exact"/>
        </dgm:presLayoutVars>
      </dgm:prSet>
      <dgm:spPr/>
    </dgm:pt>
    <dgm:pt modelId="{F626B93D-6F7F-4E46-A2D8-D1C84E5B9BBB}" type="pres">
      <dgm:prSet presAssocID="{6E0366F9-2A50-468B-BA24-266A6FDB1471}" presName="wedge1" presStyleLbl="node1" presStyleIdx="0" presStyleCnt="3"/>
      <dgm:spPr/>
    </dgm:pt>
    <dgm:pt modelId="{1C5A6FBC-958F-441A-8156-E7CB23E43311}" type="pres">
      <dgm:prSet presAssocID="{6E0366F9-2A50-468B-BA24-266A6FDB1471}" presName="dummy1a" presStyleCnt="0"/>
      <dgm:spPr/>
    </dgm:pt>
    <dgm:pt modelId="{42C179F0-52CD-4D3D-932C-42130EEE25BA}" type="pres">
      <dgm:prSet presAssocID="{6E0366F9-2A50-468B-BA24-266A6FDB1471}" presName="dummy1b" presStyleCnt="0"/>
      <dgm:spPr/>
    </dgm:pt>
    <dgm:pt modelId="{7C1F1519-4E38-4211-BB18-2000CF0357EB}" type="pres">
      <dgm:prSet presAssocID="{6E0366F9-2A50-468B-BA24-266A6FDB1471}" presName="wedge1Tx" presStyleLbl="node1" presStyleIdx="0" presStyleCnt="3">
        <dgm:presLayoutVars>
          <dgm:chMax val="0"/>
          <dgm:chPref val="0"/>
          <dgm:bulletEnabled val="1"/>
        </dgm:presLayoutVars>
      </dgm:prSet>
      <dgm:spPr/>
    </dgm:pt>
    <dgm:pt modelId="{691A7FF5-D3BE-4CB2-8DEF-D2222FCB8B7A}" type="pres">
      <dgm:prSet presAssocID="{6E0366F9-2A50-468B-BA24-266A6FDB1471}" presName="wedge2" presStyleLbl="node1" presStyleIdx="1" presStyleCnt="3"/>
      <dgm:spPr/>
    </dgm:pt>
    <dgm:pt modelId="{D9AFDF59-7EC5-49B4-81BA-941867633462}" type="pres">
      <dgm:prSet presAssocID="{6E0366F9-2A50-468B-BA24-266A6FDB1471}" presName="dummy2a" presStyleCnt="0"/>
      <dgm:spPr/>
    </dgm:pt>
    <dgm:pt modelId="{BB8D6A2A-1FF2-4FF6-94A9-05C9555DDEA7}" type="pres">
      <dgm:prSet presAssocID="{6E0366F9-2A50-468B-BA24-266A6FDB1471}" presName="dummy2b" presStyleCnt="0"/>
      <dgm:spPr/>
    </dgm:pt>
    <dgm:pt modelId="{3192F914-652E-48C9-BD3D-F940AFBDA140}" type="pres">
      <dgm:prSet presAssocID="{6E0366F9-2A50-468B-BA24-266A6FDB1471}" presName="wedge2Tx" presStyleLbl="node1" presStyleIdx="1" presStyleCnt="3">
        <dgm:presLayoutVars>
          <dgm:chMax val="0"/>
          <dgm:chPref val="0"/>
          <dgm:bulletEnabled val="1"/>
        </dgm:presLayoutVars>
      </dgm:prSet>
      <dgm:spPr/>
    </dgm:pt>
    <dgm:pt modelId="{B7912154-2DCD-47E3-B3CE-030E5CBC8379}" type="pres">
      <dgm:prSet presAssocID="{6E0366F9-2A50-468B-BA24-266A6FDB1471}" presName="wedge3" presStyleLbl="node1" presStyleIdx="2" presStyleCnt="3"/>
      <dgm:spPr/>
    </dgm:pt>
    <dgm:pt modelId="{7D6B6E5B-A714-4D2D-9067-5CD6D0E21812}" type="pres">
      <dgm:prSet presAssocID="{6E0366F9-2A50-468B-BA24-266A6FDB1471}" presName="dummy3a" presStyleCnt="0"/>
      <dgm:spPr/>
    </dgm:pt>
    <dgm:pt modelId="{761C1B60-574F-4E9C-A538-4C4872172008}" type="pres">
      <dgm:prSet presAssocID="{6E0366F9-2A50-468B-BA24-266A6FDB1471}" presName="dummy3b" presStyleCnt="0"/>
      <dgm:spPr/>
    </dgm:pt>
    <dgm:pt modelId="{21CC8590-EF60-4049-9C80-6FD37138AEDA}" type="pres">
      <dgm:prSet presAssocID="{6E0366F9-2A50-468B-BA24-266A6FDB1471}" presName="wedge3Tx" presStyleLbl="node1" presStyleIdx="2" presStyleCnt="3">
        <dgm:presLayoutVars>
          <dgm:chMax val="0"/>
          <dgm:chPref val="0"/>
          <dgm:bulletEnabled val="1"/>
        </dgm:presLayoutVars>
      </dgm:prSet>
      <dgm:spPr/>
    </dgm:pt>
    <dgm:pt modelId="{1C63A9D6-3E54-4B37-B512-C4CF3AF0F692}" type="pres">
      <dgm:prSet presAssocID="{22F552D4-E90D-479E-AB18-08EB492A71FA}" presName="arrowWedge1" presStyleLbl="fgSibTrans2D1" presStyleIdx="0" presStyleCnt="3"/>
      <dgm:spPr>
        <a:solidFill>
          <a:schemeClr val="accent3">
            <a:lumMod val="85000"/>
          </a:schemeClr>
        </a:solidFill>
      </dgm:spPr>
    </dgm:pt>
    <dgm:pt modelId="{B734756A-7BEA-4246-A7A9-EBBA22329F11}" type="pres">
      <dgm:prSet presAssocID="{34F3DFFB-8B52-4F64-9DC9-46B66D101299}" presName="arrowWedge2" presStyleLbl="fgSibTrans2D1" presStyleIdx="1" presStyleCnt="3"/>
      <dgm:spPr>
        <a:solidFill>
          <a:schemeClr val="accent3">
            <a:lumMod val="85000"/>
          </a:schemeClr>
        </a:solidFill>
      </dgm:spPr>
    </dgm:pt>
    <dgm:pt modelId="{F5D08EAA-0FBF-414F-A111-CE09911E463E}" type="pres">
      <dgm:prSet presAssocID="{AD5BA93A-2EE3-4FC2-A727-9608129A69E2}" presName="arrowWedge3" presStyleLbl="fgSibTrans2D1" presStyleIdx="2" presStyleCnt="3"/>
      <dgm:spPr>
        <a:solidFill>
          <a:schemeClr val="accent3">
            <a:lumMod val="85000"/>
          </a:schemeClr>
        </a:solidFill>
      </dgm:spPr>
    </dgm:pt>
  </dgm:ptLst>
  <dgm:cxnLst>
    <dgm:cxn modelId="{7E68110C-39FC-4F93-9031-9388542037E9}" srcId="{6E0366F9-2A50-468B-BA24-266A6FDB1471}" destId="{E84321BE-04F7-4CAD-8C7C-5F4C7AC0356F}" srcOrd="0" destOrd="0" parTransId="{9AA8D8EF-EDF7-45A1-9195-F764C68054EC}" sibTransId="{22F552D4-E90D-479E-AB18-08EB492A71FA}"/>
    <dgm:cxn modelId="{0AE91B1F-01F9-4FE8-9AFF-3406D1AD379C}" type="presOf" srcId="{E84321BE-04F7-4CAD-8C7C-5F4C7AC0356F}" destId="{7C1F1519-4E38-4211-BB18-2000CF0357EB}" srcOrd="1" destOrd="0" presId="urn:microsoft.com/office/officeart/2005/8/layout/cycle8"/>
    <dgm:cxn modelId="{4D3BBE31-4F52-4445-A58C-9E40428463E4}" type="presOf" srcId="{6E0366F9-2A50-468B-BA24-266A6FDB1471}" destId="{AA9D0B1A-E4A3-403A-AF96-BD653122B99A}" srcOrd="0" destOrd="0" presId="urn:microsoft.com/office/officeart/2005/8/layout/cycle8"/>
    <dgm:cxn modelId="{49B79D3A-C800-4E4B-BE58-6B30F8FFB177}" type="presOf" srcId="{E84321BE-04F7-4CAD-8C7C-5F4C7AC0356F}" destId="{F626B93D-6F7F-4E46-A2D8-D1C84E5B9BBB}" srcOrd="0" destOrd="0" presId="urn:microsoft.com/office/officeart/2005/8/layout/cycle8"/>
    <dgm:cxn modelId="{04C37B7F-5A97-4C6B-9EF0-E47A931F1DB8}" srcId="{6E0366F9-2A50-468B-BA24-266A6FDB1471}" destId="{297DF536-5DE7-425C-9426-B3FFF18ABAEF}" srcOrd="1" destOrd="0" parTransId="{612265A4-6459-4DCD-B948-B1E758D73101}" sibTransId="{34F3DFFB-8B52-4F64-9DC9-46B66D101299}"/>
    <dgm:cxn modelId="{700F3F8E-1C55-4A9E-BBE5-ABECE870F64E}" type="presOf" srcId="{C9BE8358-B3D5-4C4B-AF85-FA2E2EF6CAD0}" destId="{21CC8590-EF60-4049-9C80-6FD37138AEDA}" srcOrd="1" destOrd="0" presId="urn:microsoft.com/office/officeart/2005/8/layout/cycle8"/>
    <dgm:cxn modelId="{D54AD7A8-5E78-4F71-97CD-CF784ED7827D}" type="presOf" srcId="{297DF536-5DE7-425C-9426-B3FFF18ABAEF}" destId="{3192F914-652E-48C9-BD3D-F940AFBDA140}" srcOrd="1" destOrd="0" presId="urn:microsoft.com/office/officeart/2005/8/layout/cycle8"/>
    <dgm:cxn modelId="{6F97DCCA-D248-48D1-8367-2700820EA57B}" srcId="{6E0366F9-2A50-468B-BA24-266A6FDB1471}" destId="{C9BE8358-B3D5-4C4B-AF85-FA2E2EF6CAD0}" srcOrd="2" destOrd="0" parTransId="{BAC43FA4-9D0D-42B1-8E1F-170944E53196}" sibTransId="{AD5BA93A-2EE3-4FC2-A727-9608129A69E2}"/>
    <dgm:cxn modelId="{C83ADADE-E19C-4E94-9234-ECE83F9C8C3E}" type="presOf" srcId="{297DF536-5DE7-425C-9426-B3FFF18ABAEF}" destId="{691A7FF5-D3BE-4CB2-8DEF-D2222FCB8B7A}" srcOrd="0" destOrd="0" presId="urn:microsoft.com/office/officeart/2005/8/layout/cycle8"/>
    <dgm:cxn modelId="{87CF61E5-5A04-4633-8199-209821877E8F}" type="presOf" srcId="{C9BE8358-B3D5-4C4B-AF85-FA2E2EF6CAD0}" destId="{B7912154-2DCD-47E3-B3CE-030E5CBC8379}" srcOrd="0" destOrd="0" presId="urn:microsoft.com/office/officeart/2005/8/layout/cycle8"/>
    <dgm:cxn modelId="{ABD4677D-41F8-458C-A35B-E132E8E0BA1C}" type="presParOf" srcId="{AA9D0B1A-E4A3-403A-AF96-BD653122B99A}" destId="{F626B93D-6F7F-4E46-A2D8-D1C84E5B9BBB}" srcOrd="0" destOrd="0" presId="urn:microsoft.com/office/officeart/2005/8/layout/cycle8"/>
    <dgm:cxn modelId="{21D1C9BA-5B41-494A-A9DB-C562C2EBD4F1}" type="presParOf" srcId="{AA9D0B1A-E4A3-403A-AF96-BD653122B99A}" destId="{1C5A6FBC-958F-441A-8156-E7CB23E43311}" srcOrd="1" destOrd="0" presId="urn:microsoft.com/office/officeart/2005/8/layout/cycle8"/>
    <dgm:cxn modelId="{FE155A01-AFA8-4738-9B5F-12943CF1BEB7}" type="presParOf" srcId="{AA9D0B1A-E4A3-403A-AF96-BD653122B99A}" destId="{42C179F0-52CD-4D3D-932C-42130EEE25BA}" srcOrd="2" destOrd="0" presId="urn:microsoft.com/office/officeart/2005/8/layout/cycle8"/>
    <dgm:cxn modelId="{CD95EC82-53C7-4F92-9E90-AD5F360D539C}" type="presParOf" srcId="{AA9D0B1A-E4A3-403A-AF96-BD653122B99A}" destId="{7C1F1519-4E38-4211-BB18-2000CF0357EB}" srcOrd="3" destOrd="0" presId="urn:microsoft.com/office/officeart/2005/8/layout/cycle8"/>
    <dgm:cxn modelId="{53AA50AE-AB57-48A5-86DD-4C492B49ADF5}" type="presParOf" srcId="{AA9D0B1A-E4A3-403A-AF96-BD653122B99A}" destId="{691A7FF5-D3BE-4CB2-8DEF-D2222FCB8B7A}" srcOrd="4" destOrd="0" presId="urn:microsoft.com/office/officeart/2005/8/layout/cycle8"/>
    <dgm:cxn modelId="{8A3F512A-96F0-4F40-AB93-F4CC6417AF47}" type="presParOf" srcId="{AA9D0B1A-E4A3-403A-AF96-BD653122B99A}" destId="{D9AFDF59-7EC5-49B4-81BA-941867633462}" srcOrd="5" destOrd="0" presId="urn:microsoft.com/office/officeart/2005/8/layout/cycle8"/>
    <dgm:cxn modelId="{454DD7AB-BE80-4830-8B6D-FBF5EC7558F9}" type="presParOf" srcId="{AA9D0B1A-E4A3-403A-AF96-BD653122B99A}" destId="{BB8D6A2A-1FF2-4FF6-94A9-05C9555DDEA7}" srcOrd="6" destOrd="0" presId="urn:microsoft.com/office/officeart/2005/8/layout/cycle8"/>
    <dgm:cxn modelId="{0EA2EA2A-4478-49DD-A9D6-26D230199055}" type="presParOf" srcId="{AA9D0B1A-E4A3-403A-AF96-BD653122B99A}" destId="{3192F914-652E-48C9-BD3D-F940AFBDA140}" srcOrd="7" destOrd="0" presId="urn:microsoft.com/office/officeart/2005/8/layout/cycle8"/>
    <dgm:cxn modelId="{062A867E-1F17-46EC-A76F-347EDAE338B1}" type="presParOf" srcId="{AA9D0B1A-E4A3-403A-AF96-BD653122B99A}" destId="{B7912154-2DCD-47E3-B3CE-030E5CBC8379}" srcOrd="8" destOrd="0" presId="urn:microsoft.com/office/officeart/2005/8/layout/cycle8"/>
    <dgm:cxn modelId="{B265FC48-AEB2-44A8-9467-22BFA09E3350}" type="presParOf" srcId="{AA9D0B1A-E4A3-403A-AF96-BD653122B99A}" destId="{7D6B6E5B-A714-4D2D-9067-5CD6D0E21812}" srcOrd="9" destOrd="0" presId="urn:microsoft.com/office/officeart/2005/8/layout/cycle8"/>
    <dgm:cxn modelId="{D1A5B80A-8CFF-4CE8-AEDB-10F73362CFE9}" type="presParOf" srcId="{AA9D0B1A-E4A3-403A-AF96-BD653122B99A}" destId="{761C1B60-574F-4E9C-A538-4C4872172008}" srcOrd="10" destOrd="0" presId="urn:microsoft.com/office/officeart/2005/8/layout/cycle8"/>
    <dgm:cxn modelId="{1840ADF0-5897-47F0-8D36-E98017535961}" type="presParOf" srcId="{AA9D0B1A-E4A3-403A-AF96-BD653122B99A}" destId="{21CC8590-EF60-4049-9C80-6FD37138AEDA}" srcOrd="11" destOrd="0" presId="urn:microsoft.com/office/officeart/2005/8/layout/cycle8"/>
    <dgm:cxn modelId="{2CFB8843-59AA-4ABD-AAD1-6B6A7D3C6D56}" type="presParOf" srcId="{AA9D0B1A-E4A3-403A-AF96-BD653122B99A}" destId="{1C63A9D6-3E54-4B37-B512-C4CF3AF0F692}" srcOrd="12" destOrd="0" presId="urn:microsoft.com/office/officeart/2005/8/layout/cycle8"/>
    <dgm:cxn modelId="{AD631DCE-9074-4917-8CF5-9F0E4D3A958F}" type="presParOf" srcId="{AA9D0B1A-E4A3-403A-AF96-BD653122B99A}" destId="{B734756A-7BEA-4246-A7A9-EBBA22329F11}" srcOrd="13" destOrd="0" presId="urn:microsoft.com/office/officeart/2005/8/layout/cycle8"/>
    <dgm:cxn modelId="{B2BC2724-A4AC-448D-8275-0053526F3E4E}" type="presParOf" srcId="{AA9D0B1A-E4A3-403A-AF96-BD653122B99A}" destId="{F5D08EAA-0FBF-414F-A111-CE09911E463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0FE60C-C6E8-4179-A3B1-1BF63A2249C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E822D719-3887-4F03-839A-619457839FCE}">
      <dgm:prSet phldrT="[Text]"/>
      <dgm:spPr/>
      <dgm:t>
        <a:bodyPr/>
        <a:lstStyle/>
        <a:p>
          <a:r>
            <a:rPr lang="it-IT"/>
            <a:t>Percorsi Cambridge International </a:t>
          </a:r>
          <a:endParaRPr lang="en-GB"/>
        </a:p>
      </dgm:t>
    </dgm:pt>
    <dgm:pt modelId="{A39054A6-4678-4398-B36E-E36B49110590}" type="parTrans" cxnId="{56A133ED-179D-4396-8AC2-68A56D6C7DA3}">
      <dgm:prSet/>
      <dgm:spPr/>
      <dgm:t>
        <a:bodyPr/>
        <a:lstStyle/>
        <a:p>
          <a:endParaRPr lang="en-GB"/>
        </a:p>
      </dgm:t>
    </dgm:pt>
    <dgm:pt modelId="{8D1D9368-455C-4C3D-8439-3989C09BF8F9}" type="sibTrans" cxnId="{56A133ED-179D-4396-8AC2-68A56D6C7DA3}">
      <dgm:prSet/>
      <dgm:spPr/>
      <dgm:t>
        <a:bodyPr/>
        <a:lstStyle/>
        <a:p>
          <a:endParaRPr lang="en-GB"/>
        </a:p>
      </dgm:t>
    </dgm:pt>
    <dgm:pt modelId="{5FB4E6B0-585B-453C-84C2-CB2176B0877A}">
      <dgm:prSet custT="1"/>
      <dgm:spPr/>
      <dgm:t>
        <a:bodyPr/>
        <a:lstStyle/>
        <a:p>
          <a:pPr algn="ctr"/>
          <a:r>
            <a:rPr lang="it-IT" sz="1200" b="0"/>
            <a:t>Abilità di comunicazione interpersonale di base (per scopi sociali)</a:t>
          </a:r>
          <a:endParaRPr lang="it-IT" sz="1200" b="1" u="sng"/>
        </a:p>
      </dgm:t>
    </dgm:pt>
    <dgm:pt modelId="{B4FA5E08-AFE0-4237-82A4-158FEB854BB4}" type="parTrans" cxnId="{0ED4A64B-49D4-4B13-B10A-A44DB1679CE0}">
      <dgm:prSet/>
      <dgm:spPr/>
      <dgm:t>
        <a:bodyPr/>
        <a:lstStyle/>
        <a:p>
          <a:endParaRPr lang="en-GB"/>
        </a:p>
      </dgm:t>
    </dgm:pt>
    <dgm:pt modelId="{70BA088D-CAD8-4270-9399-1DFF4ADC0290}" type="sibTrans" cxnId="{0ED4A64B-49D4-4B13-B10A-A44DB1679CE0}">
      <dgm:prSet/>
      <dgm:spPr/>
      <dgm:t>
        <a:bodyPr/>
        <a:lstStyle/>
        <a:p>
          <a:endParaRPr lang="en-GB"/>
        </a:p>
      </dgm:t>
    </dgm:pt>
    <dgm:pt modelId="{7B76680D-EC0F-4733-9D5D-FC4D6BFA862D}">
      <dgm:prSet custT="1"/>
      <dgm:spPr/>
      <dgm:t>
        <a:bodyPr/>
        <a:lstStyle/>
        <a:p>
          <a:pPr algn="ctr"/>
          <a:r>
            <a:rPr lang="it-IT" sz="1200" b="0"/>
            <a:t>Insegnamento tradizionale di Inglese</a:t>
          </a:r>
        </a:p>
        <a:p>
          <a:pPr algn="ctr"/>
          <a:r>
            <a:rPr lang="it-IT" sz="1200" b="1" u="sng"/>
            <a:t>3 ore settimanali</a:t>
          </a:r>
          <a:endParaRPr lang="en-GB" sz="1200" b="0"/>
        </a:p>
      </dgm:t>
    </dgm:pt>
    <dgm:pt modelId="{CF210C8F-57F6-4CDB-8FF6-8529990D592A}" type="parTrans" cxnId="{13CD319A-BFFA-40F2-A2CC-76C40B3C92B3}">
      <dgm:prSet/>
      <dgm:spPr/>
      <dgm:t>
        <a:bodyPr/>
        <a:lstStyle/>
        <a:p>
          <a:endParaRPr lang="en-GB"/>
        </a:p>
      </dgm:t>
    </dgm:pt>
    <dgm:pt modelId="{A167439D-7035-485B-8A0D-3992045545A3}" type="sibTrans" cxnId="{13CD319A-BFFA-40F2-A2CC-76C40B3C92B3}">
      <dgm:prSet/>
      <dgm:spPr/>
      <dgm:t>
        <a:bodyPr/>
        <a:lstStyle/>
        <a:p>
          <a:endParaRPr lang="en-GB"/>
        </a:p>
      </dgm:t>
    </dgm:pt>
    <dgm:pt modelId="{35B01950-2BA2-464B-8DB9-335992CE8C20}">
      <dgm:prSet custT="1"/>
      <dgm:spPr/>
      <dgm:t>
        <a:bodyPr/>
        <a:lstStyle/>
        <a:p>
          <a:pPr algn="ctr"/>
          <a:r>
            <a:rPr lang="it-IT" sz="1200" b="0" dirty="0"/>
            <a:t>Insegnamento  addizionale in Inglese</a:t>
          </a:r>
        </a:p>
        <a:p>
          <a:pPr algn="ctr"/>
          <a:r>
            <a:rPr lang="it-IT" sz="1200" b="1" u="sng" dirty="0">
              <a:effectLst/>
            </a:rPr>
            <a:t>6 ore settimanali</a:t>
          </a:r>
        </a:p>
      </dgm:t>
    </dgm:pt>
    <dgm:pt modelId="{D7391031-EF6E-4B0D-B071-374A6F77730F}" type="parTrans" cxnId="{3D1A2151-8EAB-4B0C-9B5C-7CB3F838EBD6}">
      <dgm:prSet/>
      <dgm:spPr/>
      <dgm:t>
        <a:bodyPr/>
        <a:lstStyle/>
        <a:p>
          <a:endParaRPr lang="en-GB"/>
        </a:p>
      </dgm:t>
    </dgm:pt>
    <dgm:pt modelId="{D2E520B2-1364-4BEE-AD25-024B43C2E0C9}" type="sibTrans" cxnId="{3D1A2151-8EAB-4B0C-9B5C-7CB3F838EBD6}">
      <dgm:prSet/>
      <dgm:spPr/>
      <dgm:t>
        <a:bodyPr/>
        <a:lstStyle/>
        <a:p>
          <a:endParaRPr lang="en-GB"/>
        </a:p>
      </dgm:t>
    </dgm:pt>
    <dgm:pt modelId="{D5BFC99A-F0F9-4AC8-B00C-53C3385B284F}">
      <dgm:prSet custT="1"/>
      <dgm:spPr/>
      <dgm:t>
        <a:bodyPr/>
        <a:lstStyle/>
        <a:p>
          <a:pPr algn="ctr"/>
          <a:r>
            <a:rPr lang="it-IT" sz="1200"/>
            <a:t>Abilità linguistica e cognitiva di tipo accademico (per studiare)</a:t>
          </a:r>
        </a:p>
      </dgm:t>
    </dgm:pt>
    <dgm:pt modelId="{DA521FBD-39F0-42D5-AB3E-FC5651AD443B}" type="parTrans" cxnId="{231CFC2D-71F2-483A-9B10-24BC60AB81A9}">
      <dgm:prSet/>
      <dgm:spPr/>
      <dgm:t>
        <a:bodyPr/>
        <a:lstStyle/>
        <a:p>
          <a:endParaRPr lang="en-GB"/>
        </a:p>
      </dgm:t>
    </dgm:pt>
    <dgm:pt modelId="{11506D99-72E5-4A28-8F63-9F556C17839D}" type="sibTrans" cxnId="{231CFC2D-71F2-483A-9B10-24BC60AB81A9}">
      <dgm:prSet/>
      <dgm:spPr/>
      <dgm:t>
        <a:bodyPr/>
        <a:lstStyle/>
        <a:p>
          <a:endParaRPr lang="en-GB"/>
        </a:p>
      </dgm:t>
    </dgm:pt>
    <dgm:pt modelId="{B43550F7-36F9-4810-BB52-FB57191E7B3A}" type="pres">
      <dgm:prSet presAssocID="{BA0FE60C-C6E8-4179-A3B1-1BF63A2249CE}" presName="Name0" presStyleCnt="0">
        <dgm:presLayoutVars>
          <dgm:chMax val="1"/>
          <dgm:dir/>
          <dgm:animLvl val="ctr"/>
          <dgm:resizeHandles val="exact"/>
        </dgm:presLayoutVars>
      </dgm:prSet>
      <dgm:spPr/>
    </dgm:pt>
    <dgm:pt modelId="{85E93BC3-0C68-4B70-860F-BA0D6CC22F5D}" type="pres">
      <dgm:prSet presAssocID="{E822D719-3887-4F03-839A-619457839FCE}" presName="centerShape" presStyleLbl="node0" presStyleIdx="0" presStyleCnt="1"/>
      <dgm:spPr/>
    </dgm:pt>
    <dgm:pt modelId="{960DFE11-ABD4-429F-BE0B-6CFACA8E4A14}" type="pres">
      <dgm:prSet presAssocID="{35B01950-2BA2-464B-8DB9-335992CE8C20}" presName="node" presStyleLbl="node1" presStyleIdx="0" presStyleCnt="4">
        <dgm:presLayoutVars>
          <dgm:bulletEnabled val="1"/>
        </dgm:presLayoutVars>
      </dgm:prSet>
      <dgm:spPr/>
    </dgm:pt>
    <dgm:pt modelId="{583E9DF2-B41B-4B99-A511-845E6C88D1A4}" type="pres">
      <dgm:prSet presAssocID="{35B01950-2BA2-464B-8DB9-335992CE8C20}" presName="dummy" presStyleCnt="0"/>
      <dgm:spPr/>
    </dgm:pt>
    <dgm:pt modelId="{8CB11833-E67D-4BD1-9420-5C99031E70D1}" type="pres">
      <dgm:prSet presAssocID="{D2E520B2-1364-4BEE-AD25-024B43C2E0C9}" presName="sibTrans" presStyleLbl="sibTrans2D1" presStyleIdx="0" presStyleCnt="4"/>
      <dgm:spPr/>
    </dgm:pt>
    <dgm:pt modelId="{7BD4582D-5C22-4F6E-8928-588594C7004A}" type="pres">
      <dgm:prSet presAssocID="{D5BFC99A-F0F9-4AC8-B00C-53C3385B284F}" presName="node" presStyleLbl="node1" presStyleIdx="1" presStyleCnt="4">
        <dgm:presLayoutVars>
          <dgm:bulletEnabled val="1"/>
        </dgm:presLayoutVars>
      </dgm:prSet>
      <dgm:spPr/>
    </dgm:pt>
    <dgm:pt modelId="{CFC8AB6B-3EE4-4CC7-B4BD-0A3766AF3D9D}" type="pres">
      <dgm:prSet presAssocID="{D5BFC99A-F0F9-4AC8-B00C-53C3385B284F}" presName="dummy" presStyleCnt="0"/>
      <dgm:spPr/>
    </dgm:pt>
    <dgm:pt modelId="{EC01A02B-5642-4F29-B4E5-06D65DCFA59F}" type="pres">
      <dgm:prSet presAssocID="{11506D99-72E5-4A28-8F63-9F556C17839D}" presName="sibTrans" presStyleLbl="sibTrans2D1" presStyleIdx="1" presStyleCnt="4"/>
      <dgm:spPr/>
    </dgm:pt>
    <dgm:pt modelId="{AAA186D2-9675-4551-A1E0-EDA7F85287CB}" type="pres">
      <dgm:prSet presAssocID="{7B76680D-EC0F-4733-9D5D-FC4D6BFA862D}" presName="node" presStyleLbl="node1" presStyleIdx="2" presStyleCnt="4">
        <dgm:presLayoutVars>
          <dgm:bulletEnabled val="1"/>
        </dgm:presLayoutVars>
      </dgm:prSet>
      <dgm:spPr/>
    </dgm:pt>
    <dgm:pt modelId="{4FAF9EC4-7EFB-47D8-94A1-D6B6C328ADB9}" type="pres">
      <dgm:prSet presAssocID="{7B76680D-EC0F-4733-9D5D-FC4D6BFA862D}" presName="dummy" presStyleCnt="0"/>
      <dgm:spPr/>
    </dgm:pt>
    <dgm:pt modelId="{865084A5-BF68-4C6A-8ADF-9ABEB9B361DE}" type="pres">
      <dgm:prSet presAssocID="{A167439D-7035-485B-8A0D-3992045545A3}" presName="sibTrans" presStyleLbl="sibTrans2D1" presStyleIdx="2" presStyleCnt="4"/>
      <dgm:spPr/>
    </dgm:pt>
    <dgm:pt modelId="{9AD4145C-4B8C-4079-860C-315760F1877B}" type="pres">
      <dgm:prSet presAssocID="{5FB4E6B0-585B-453C-84C2-CB2176B0877A}" presName="node" presStyleLbl="node1" presStyleIdx="3" presStyleCnt="4" custScaleX="104040">
        <dgm:presLayoutVars>
          <dgm:bulletEnabled val="1"/>
        </dgm:presLayoutVars>
      </dgm:prSet>
      <dgm:spPr/>
    </dgm:pt>
    <dgm:pt modelId="{BA64DA8B-0311-458A-88B9-5865981AFBB8}" type="pres">
      <dgm:prSet presAssocID="{5FB4E6B0-585B-453C-84C2-CB2176B0877A}" presName="dummy" presStyleCnt="0"/>
      <dgm:spPr/>
    </dgm:pt>
    <dgm:pt modelId="{566D3A97-B7BE-4786-B6EF-FFF494E6DEC1}" type="pres">
      <dgm:prSet presAssocID="{70BA088D-CAD8-4270-9399-1DFF4ADC0290}" presName="sibTrans" presStyleLbl="sibTrans2D1" presStyleIdx="3" presStyleCnt="4"/>
      <dgm:spPr/>
    </dgm:pt>
  </dgm:ptLst>
  <dgm:cxnLst>
    <dgm:cxn modelId="{2AD09C1A-A088-4110-9D1E-D3F1006FA7B2}" type="presOf" srcId="{D5BFC99A-F0F9-4AC8-B00C-53C3385B284F}" destId="{7BD4582D-5C22-4F6E-8928-588594C7004A}" srcOrd="0" destOrd="0" presId="urn:microsoft.com/office/officeart/2005/8/layout/radial6"/>
    <dgm:cxn modelId="{C489FF22-B470-4D7D-B7B0-667C6041B6EC}" type="presOf" srcId="{D2E520B2-1364-4BEE-AD25-024B43C2E0C9}" destId="{8CB11833-E67D-4BD1-9420-5C99031E70D1}" srcOrd="0" destOrd="0" presId="urn:microsoft.com/office/officeart/2005/8/layout/radial6"/>
    <dgm:cxn modelId="{DD4C3E23-A85C-4D48-9ED4-34A22B7651CA}" type="presOf" srcId="{E822D719-3887-4F03-839A-619457839FCE}" destId="{85E93BC3-0C68-4B70-860F-BA0D6CC22F5D}" srcOrd="0" destOrd="0" presId="urn:microsoft.com/office/officeart/2005/8/layout/radial6"/>
    <dgm:cxn modelId="{231CFC2D-71F2-483A-9B10-24BC60AB81A9}" srcId="{E822D719-3887-4F03-839A-619457839FCE}" destId="{D5BFC99A-F0F9-4AC8-B00C-53C3385B284F}" srcOrd="1" destOrd="0" parTransId="{DA521FBD-39F0-42D5-AB3E-FC5651AD443B}" sibTransId="{11506D99-72E5-4A28-8F63-9F556C17839D}"/>
    <dgm:cxn modelId="{29558232-5FDA-4E33-B8F9-8D7A08A3F646}" type="presOf" srcId="{7B76680D-EC0F-4733-9D5D-FC4D6BFA862D}" destId="{AAA186D2-9675-4551-A1E0-EDA7F85287CB}" srcOrd="0" destOrd="0" presId="urn:microsoft.com/office/officeart/2005/8/layout/radial6"/>
    <dgm:cxn modelId="{D58E614A-9C19-487B-AC1A-06659D6F454D}" type="presOf" srcId="{BA0FE60C-C6E8-4179-A3B1-1BF63A2249CE}" destId="{B43550F7-36F9-4810-BB52-FB57191E7B3A}" srcOrd="0" destOrd="0" presId="urn:microsoft.com/office/officeart/2005/8/layout/radial6"/>
    <dgm:cxn modelId="{0ED4A64B-49D4-4B13-B10A-A44DB1679CE0}" srcId="{E822D719-3887-4F03-839A-619457839FCE}" destId="{5FB4E6B0-585B-453C-84C2-CB2176B0877A}" srcOrd="3" destOrd="0" parTransId="{B4FA5E08-AFE0-4237-82A4-158FEB854BB4}" sibTransId="{70BA088D-CAD8-4270-9399-1DFF4ADC0290}"/>
    <dgm:cxn modelId="{3D1A2151-8EAB-4B0C-9B5C-7CB3F838EBD6}" srcId="{E822D719-3887-4F03-839A-619457839FCE}" destId="{35B01950-2BA2-464B-8DB9-335992CE8C20}" srcOrd="0" destOrd="0" parTransId="{D7391031-EF6E-4B0D-B071-374A6F77730F}" sibTransId="{D2E520B2-1364-4BEE-AD25-024B43C2E0C9}"/>
    <dgm:cxn modelId="{E07F5591-4498-4268-BD9F-F983AA40AF79}" type="presOf" srcId="{5FB4E6B0-585B-453C-84C2-CB2176B0877A}" destId="{9AD4145C-4B8C-4079-860C-315760F1877B}" srcOrd="0" destOrd="0" presId="urn:microsoft.com/office/officeart/2005/8/layout/radial6"/>
    <dgm:cxn modelId="{13CD319A-BFFA-40F2-A2CC-76C40B3C92B3}" srcId="{E822D719-3887-4F03-839A-619457839FCE}" destId="{7B76680D-EC0F-4733-9D5D-FC4D6BFA862D}" srcOrd="2" destOrd="0" parTransId="{CF210C8F-57F6-4CDB-8FF6-8529990D592A}" sibTransId="{A167439D-7035-485B-8A0D-3992045545A3}"/>
    <dgm:cxn modelId="{3B7A1C9D-6DD1-498D-9DF3-D2378C8CBEDF}" type="presOf" srcId="{35B01950-2BA2-464B-8DB9-335992CE8C20}" destId="{960DFE11-ABD4-429F-BE0B-6CFACA8E4A14}" srcOrd="0" destOrd="0" presId="urn:microsoft.com/office/officeart/2005/8/layout/radial6"/>
    <dgm:cxn modelId="{76F3FDAA-70F4-43F3-800A-2620B4E3A30F}" type="presOf" srcId="{A167439D-7035-485B-8A0D-3992045545A3}" destId="{865084A5-BF68-4C6A-8ADF-9ABEB9B361DE}" srcOrd="0" destOrd="0" presId="urn:microsoft.com/office/officeart/2005/8/layout/radial6"/>
    <dgm:cxn modelId="{D77F06CC-F798-4684-ADCB-4FE61AEF6DE6}" type="presOf" srcId="{11506D99-72E5-4A28-8F63-9F556C17839D}" destId="{EC01A02B-5642-4F29-B4E5-06D65DCFA59F}" srcOrd="0" destOrd="0" presId="urn:microsoft.com/office/officeart/2005/8/layout/radial6"/>
    <dgm:cxn modelId="{9BCDB6D9-1793-4C58-8547-1363AD5FC74B}" type="presOf" srcId="{70BA088D-CAD8-4270-9399-1DFF4ADC0290}" destId="{566D3A97-B7BE-4786-B6EF-FFF494E6DEC1}" srcOrd="0" destOrd="0" presId="urn:microsoft.com/office/officeart/2005/8/layout/radial6"/>
    <dgm:cxn modelId="{56A133ED-179D-4396-8AC2-68A56D6C7DA3}" srcId="{BA0FE60C-C6E8-4179-A3B1-1BF63A2249CE}" destId="{E822D719-3887-4F03-839A-619457839FCE}" srcOrd="0" destOrd="0" parTransId="{A39054A6-4678-4398-B36E-E36B49110590}" sibTransId="{8D1D9368-455C-4C3D-8439-3989C09BF8F9}"/>
    <dgm:cxn modelId="{72A35337-B70F-4CB4-BAE3-0955EF757060}" type="presParOf" srcId="{B43550F7-36F9-4810-BB52-FB57191E7B3A}" destId="{85E93BC3-0C68-4B70-860F-BA0D6CC22F5D}" srcOrd="0" destOrd="0" presId="urn:microsoft.com/office/officeart/2005/8/layout/radial6"/>
    <dgm:cxn modelId="{A587F81B-5C70-46EB-B955-FDC8982F0A5A}" type="presParOf" srcId="{B43550F7-36F9-4810-BB52-FB57191E7B3A}" destId="{960DFE11-ABD4-429F-BE0B-6CFACA8E4A14}" srcOrd="1" destOrd="0" presId="urn:microsoft.com/office/officeart/2005/8/layout/radial6"/>
    <dgm:cxn modelId="{29B15B2C-40A4-440B-843C-8D2AC39AEBC2}" type="presParOf" srcId="{B43550F7-36F9-4810-BB52-FB57191E7B3A}" destId="{583E9DF2-B41B-4B99-A511-845E6C88D1A4}" srcOrd="2" destOrd="0" presId="urn:microsoft.com/office/officeart/2005/8/layout/radial6"/>
    <dgm:cxn modelId="{A2B0F383-5709-4A4D-86E7-D3C19245ABEB}" type="presParOf" srcId="{B43550F7-36F9-4810-BB52-FB57191E7B3A}" destId="{8CB11833-E67D-4BD1-9420-5C99031E70D1}" srcOrd="3" destOrd="0" presId="urn:microsoft.com/office/officeart/2005/8/layout/radial6"/>
    <dgm:cxn modelId="{028CCE06-90B5-4E67-9D96-A1E53B53AE94}" type="presParOf" srcId="{B43550F7-36F9-4810-BB52-FB57191E7B3A}" destId="{7BD4582D-5C22-4F6E-8928-588594C7004A}" srcOrd="4" destOrd="0" presId="urn:microsoft.com/office/officeart/2005/8/layout/radial6"/>
    <dgm:cxn modelId="{055B317C-EC61-4C83-AD09-B136C1254930}" type="presParOf" srcId="{B43550F7-36F9-4810-BB52-FB57191E7B3A}" destId="{CFC8AB6B-3EE4-4CC7-B4BD-0A3766AF3D9D}" srcOrd="5" destOrd="0" presId="urn:microsoft.com/office/officeart/2005/8/layout/radial6"/>
    <dgm:cxn modelId="{0CECEAC4-3BF4-4663-8518-5D7B344F7C67}" type="presParOf" srcId="{B43550F7-36F9-4810-BB52-FB57191E7B3A}" destId="{EC01A02B-5642-4F29-B4E5-06D65DCFA59F}" srcOrd="6" destOrd="0" presId="urn:microsoft.com/office/officeart/2005/8/layout/radial6"/>
    <dgm:cxn modelId="{31489348-832B-4D71-917A-FCD1E5253A62}" type="presParOf" srcId="{B43550F7-36F9-4810-BB52-FB57191E7B3A}" destId="{AAA186D2-9675-4551-A1E0-EDA7F85287CB}" srcOrd="7" destOrd="0" presId="urn:microsoft.com/office/officeart/2005/8/layout/radial6"/>
    <dgm:cxn modelId="{1387E95D-EA29-4897-8332-DAC3314B0DA1}" type="presParOf" srcId="{B43550F7-36F9-4810-BB52-FB57191E7B3A}" destId="{4FAF9EC4-7EFB-47D8-94A1-D6B6C328ADB9}" srcOrd="8" destOrd="0" presId="urn:microsoft.com/office/officeart/2005/8/layout/radial6"/>
    <dgm:cxn modelId="{C447F973-87C1-4901-B50B-99D4D55A648E}" type="presParOf" srcId="{B43550F7-36F9-4810-BB52-FB57191E7B3A}" destId="{865084A5-BF68-4C6A-8ADF-9ABEB9B361DE}" srcOrd="9" destOrd="0" presId="urn:microsoft.com/office/officeart/2005/8/layout/radial6"/>
    <dgm:cxn modelId="{E308EEEA-EB88-4123-A5F4-F937314999F0}" type="presParOf" srcId="{B43550F7-36F9-4810-BB52-FB57191E7B3A}" destId="{9AD4145C-4B8C-4079-860C-315760F1877B}" srcOrd="10" destOrd="0" presId="urn:microsoft.com/office/officeart/2005/8/layout/radial6"/>
    <dgm:cxn modelId="{6D7B1F01-A5E7-4873-83B0-31325BE0A1FE}" type="presParOf" srcId="{B43550F7-36F9-4810-BB52-FB57191E7B3A}" destId="{BA64DA8B-0311-458A-88B9-5865981AFBB8}" srcOrd="11" destOrd="0" presId="urn:microsoft.com/office/officeart/2005/8/layout/radial6"/>
    <dgm:cxn modelId="{582BE9C5-4871-49BB-A6DC-7C9F4BE511DC}" type="presParOf" srcId="{B43550F7-36F9-4810-BB52-FB57191E7B3A}" destId="{566D3A97-B7BE-4786-B6EF-FFF494E6DEC1}"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5560B-3E8E-4EF6-9EAD-EA98F3CDCAD5}">
      <dsp:nvSpPr>
        <dsp:cNvPr id="0" name=""/>
        <dsp:cNvSpPr/>
      </dsp:nvSpPr>
      <dsp:spPr>
        <a:xfrm>
          <a:off x="398828" y="0"/>
          <a:ext cx="3111732" cy="311173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AE35E38-BC08-4ECB-A7D9-D18D427BF614}">
      <dsp:nvSpPr>
        <dsp:cNvPr id="0" name=""/>
        <dsp:cNvSpPr/>
      </dsp:nvSpPr>
      <dsp:spPr>
        <a:xfrm>
          <a:off x="601091" y="202262"/>
          <a:ext cx="1244692" cy="1244692"/>
        </a:xfrm>
        <a:prstGeom prst="roundRect">
          <a:avLst/>
        </a:prstGeom>
        <a:solidFill>
          <a:srgbClr val="41B6E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a:t>Gestione amministrativa</a:t>
          </a:r>
          <a:endParaRPr lang="en-GB" sz="1100" b="1" kern="1200"/>
        </a:p>
      </dsp:txBody>
      <dsp:txXfrm>
        <a:off x="661852" y="263023"/>
        <a:ext cx="1123170" cy="1123170"/>
      </dsp:txXfrm>
    </dsp:sp>
    <dsp:sp modelId="{0D4D98AF-47B3-4DCB-A360-EF6F8635E87D}">
      <dsp:nvSpPr>
        <dsp:cNvPr id="0" name=""/>
        <dsp:cNvSpPr/>
      </dsp:nvSpPr>
      <dsp:spPr>
        <a:xfrm>
          <a:off x="2063605" y="202262"/>
          <a:ext cx="1244692" cy="1244692"/>
        </a:xfrm>
        <a:prstGeom prst="roundRect">
          <a:avLst/>
        </a:prstGeom>
        <a:solidFill>
          <a:srgbClr val="41B6E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a:t>Missione educativa</a:t>
          </a:r>
          <a:endParaRPr lang="en-GB" sz="1100" b="1" kern="1200"/>
        </a:p>
      </dsp:txBody>
      <dsp:txXfrm>
        <a:off x="2124366" y="263023"/>
        <a:ext cx="1123170" cy="1123170"/>
      </dsp:txXfrm>
    </dsp:sp>
    <dsp:sp modelId="{5F88F7DD-14CB-4CB0-A0C3-8524DF2D3FF0}">
      <dsp:nvSpPr>
        <dsp:cNvPr id="0" name=""/>
        <dsp:cNvSpPr/>
      </dsp:nvSpPr>
      <dsp:spPr>
        <a:xfrm>
          <a:off x="601091" y="1664776"/>
          <a:ext cx="1244692" cy="1244692"/>
        </a:xfrm>
        <a:prstGeom prst="roundRect">
          <a:avLst/>
        </a:prstGeom>
        <a:solidFill>
          <a:srgbClr val="41B6E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a:t>Proposta didattica</a:t>
          </a:r>
          <a:endParaRPr lang="en-GB" sz="1100" b="1" kern="1200"/>
        </a:p>
      </dsp:txBody>
      <dsp:txXfrm>
        <a:off x="661852" y="1725537"/>
        <a:ext cx="1123170" cy="1123170"/>
      </dsp:txXfrm>
    </dsp:sp>
    <dsp:sp modelId="{0C21E511-FC14-458D-A3C5-D56607A5A7B0}">
      <dsp:nvSpPr>
        <dsp:cNvPr id="0" name=""/>
        <dsp:cNvSpPr/>
      </dsp:nvSpPr>
      <dsp:spPr>
        <a:xfrm>
          <a:off x="2063605" y="1664776"/>
          <a:ext cx="1244692" cy="1244692"/>
        </a:xfrm>
        <a:prstGeom prst="roundRect">
          <a:avLst/>
        </a:prstGeom>
        <a:solidFill>
          <a:srgbClr val="41B6E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a:t>Qualità di insegnamento</a:t>
          </a:r>
          <a:endParaRPr lang="en-GB" sz="1100" b="1" kern="1200"/>
        </a:p>
      </dsp:txBody>
      <dsp:txXfrm>
        <a:off x="2124366" y="1725537"/>
        <a:ext cx="1123170" cy="1123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6B93D-6F7F-4E46-A2D8-D1C84E5B9BBB}">
      <dsp:nvSpPr>
        <dsp:cNvPr id="0" name=""/>
        <dsp:cNvSpPr/>
      </dsp:nvSpPr>
      <dsp:spPr>
        <a:xfrm>
          <a:off x="1881902" y="352213"/>
          <a:ext cx="4551680" cy="4551680"/>
        </a:xfrm>
        <a:prstGeom prst="pie">
          <a:avLst>
            <a:gd name="adj1" fmla="val 16200000"/>
            <a:gd name="adj2" fmla="val 1800000"/>
          </a:avLst>
        </a:prstGeom>
        <a:solidFill>
          <a:srgbClr val="41B6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t-IT" sz="2600" kern="1200"/>
            <a:t>Exams Officer</a:t>
          </a:r>
          <a:endParaRPr lang="en-GB" sz="2600" kern="1200"/>
        </a:p>
      </dsp:txBody>
      <dsp:txXfrm>
        <a:off x="4280746" y="1316736"/>
        <a:ext cx="1625600" cy="1354666"/>
      </dsp:txXfrm>
    </dsp:sp>
    <dsp:sp modelId="{691A7FF5-D3BE-4CB2-8DEF-D2222FCB8B7A}">
      <dsp:nvSpPr>
        <dsp:cNvPr id="0" name=""/>
        <dsp:cNvSpPr/>
      </dsp:nvSpPr>
      <dsp:spPr>
        <a:xfrm>
          <a:off x="1788159" y="514773"/>
          <a:ext cx="4551680" cy="4551680"/>
        </a:xfrm>
        <a:prstGeom prst="pie">
          <a:avLst>
            <a:gd name="adj1" fmla="val 1800000"/>
            <a:gd name="adj2" fmla="val 9000000"/>
          </a:avLst>
        </a:prstGeom>
        <a:solidFill>
          <a:srgbClr val="41B6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t-IT" sz="2600" kern="1200"/>
            <a:t>School Support Coordinator</a:t>
          </a:r>
          <a:endParaRPr lang="en-GB" sz="2600" kern="1200"/>
        </a:p>
      </dsp:txBody>
      <dsp:txXfrm>
        <a:off x="2871893" y="3467946"/>
        <a:ext cx="2438400" cy="1192106"/>
      </dsp:txXfrm>
    </dsp:sp>
    <dsp:sp modelId="{B7912154-2DCD-47E3-B3CE-030E5CBC8379}">
      <dsp:nvSpPr>
        <dsp:cNvPr id="0" name=""/>
        <dsp:cNvSpPr/>
      </dsp:nvSpPr>
      <dsp:spPr>
        <a:xfrm>
          <a:off x="1694416" y="352213"/>
          <a:ext cx="4551680" cy="4551680"/>
        </a:xfrm>
        <a:prstGeom prst="pie">
          <a:avLst>
            <a:gd name="adj1" fmla="val 9000000"/>
            <a:gd name="adj2" fmla="val 16200000"/>
          </a:avLst>
        </a:prstGeom>
        <a:solidFill>
          <a:srgbClr val="41B6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t-IT" sz="2600" kern="1200"/>
            <a:t>Dirigente Scolastico + DSGA</a:t>
          </a:r>
          <a:endParaRPr lang="en-GB" sz="2600" kern="1200"/>
        </a:p>
      </dsp:txBody>
      <dsp:txXfrm>
        <a:off x="2221653" y="1316736"/>
        <a:ext cx="1625600" cy="1354666"/>
      </dsp:txXfrm>
    </dsp:sp>
    <dsp:sp modelId="{1C63A9D6-3E54-4B37-B512-C4CF3AF0F692}">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3">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B734756A-7BEA-4246-A7A9-EBBA22329F11}">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3">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F5D08EAA-0FBF-414F-A111-CE09911E463E}">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3">
            <a:lumMod val="8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3A97-B7BE-4786-B6EF-FFF494E6DEC1}">
      <dsp:nvSpPr>
        <dsp:cNvPr id="0" name=""/>
        <dsp:cNvSpPr/>
      </dsp:nvSpPr>
      <dsp:spPr>
        <a:xfrm>
          <a:off x="1539224" y="678121"/>
          <a:ext cx="4515167" cy="4515167"/>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5084A5-BF68-4C6A-8ADF-9ABEB9B361DE}">
      <dsp:nvSpPr>
        <dsp:cNvPr id="0" name=""/>
        <dsp:cNvSpPr/>
      </dsp:nvSpPr>
      <dsp:spPr>
        <a:xfrm>
          <a:off x="1539224" y="678121"/>
          <a:ext cx="4515167" cy="4515167"/>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01A02B-5642-4F29-B4E5-06D65DCFA59F}">
      <dsp:nvSpPr>
        <dsp:cNvPr id="0" name=""/>
        <dsp:cNvSpPr/>
      </dsp:nvSpPr>
      <dsp:spPr>
        <a:xfrm>
          <a:off x="1539224" y="678121"/>
          <a:ext cx="4515167" cy="4515167"/>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B11833-E67D-4BD1-9420-5C99031E70D1}">
      <dsp:nvSpPr>
        <dsp:cNvPr id="0" name=""/>
        <dsp:cNvSpPr/>
      </dsp:nvSpPr>
      <dsp:spPr>
        <a:xfrm>
          <a:off x="1539224" y="678121"/>
          <a:ext cx="4515167" cy="4515167"/>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E93BC3-0C68-4B70-860F-BA0D6CC22F5D}">
      <dsp:nvSpPr>
        <dsp:cNvPr id="0" name=""/>
        <dsp:cNvSpPr/>
      </dsp:nvSpPr>
      <dsp:spPr>
        <a:xfrm>
          <a:off x="2757098" y="1895995"/>
          <a:ext cx="2079420" cy="2079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a:t>Percorsi Cambridge International </a:t>
          </a:r>
          <a:endParaRPr lang="en-GB" sz="2000" kern="1200"/>
        </a:p>
      </dsp:txBody>
      <dsp:txXfrm>
        <a:off x="3061622" y="2200519"/>
        <a:ext cx="1470372" cy="1470372"/>
      </dsp:txXfrm>
    </dsp:sp>
    <dsp:sp modelId="{960DFE11-ABD4-429F-BE0B-6CFACA8E4A14}">
      <dsp:nvSpPr>
        <dsp:cNvPr id="0" name=""/>
        <dsp:cNvSpPr/>
      </dsp:nvSpPr>
      <dsp:spPr>
        <a:xfrm>
          <a:off x="3069011" y="2726"/>
          <a:ext cx="1455594" cy="1455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0" kern="1200" dirty="0"/>
            <a:t>Insegnamento  addizionale in Inglese</a:t>
          </a:r>
        </a:p>
        <a:p>
          <a:pPr marL="0" lvl="0" indent="0" algn="ctr" defTabSz="533400">
            <a:lnSpc>
              <a:spcPct val="90000"/>
            </a:lnSpc>
            <a:spcBef>
              <a:spcPct val="0"/>
            </a:spcBef>
            <a:spcAft>
              <a:spcPct val="35000"/>
            </a:spcAft>
            <a:buNone/>
          </a:pPr>
          <a:r>
            <a:rPr lang="it-IT" sz="1200" b="1" u="sng" kern="1200" dirty="0">
              <a:effectLst/>
            </a:rPr>
            <a:t>6 ore settimanali</a:t>
          </a:r>
        </a:p>
      </dsp:txBody>
      <dsp:txXfrm>
        <a:off x="3282178" y="215893"/>
        <a:ext cx="1029260" cy="1029260"/>
      </dsp:txXfrm>
    </dsp:sp>
    <dsp:sp modelId="{7BD4582D-5C22-4F6E-8928-588594C7004A}">
      <dsp:nvSpPr>
        <dsp:cNvPr id="0" name=""/>
        <dsp:cNvSpPr/>
      </dsp:nvSpPr>
      <dsp:spPr>
        <a:xfrm>
          <a:off x="5274193" y="2207908"/>
          <a:ext cx="1455594" cy="1455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a:t>Abilità linguistica e cognitiva di tipo accademico (per studiare)</a:t>
          </a:r>
        </a:p>
      </dsp:txBody>
      <dsp:txXfrm>
        <a:off x="5487360" y="2421075"/>
        <a:ext cx="1029260" cy="1029260"/>
      </dsp:txXfrm>
    </dsp:sp>
    <dsp:sp modelId="{AAA186D2-9675-4551-A1E0-EDA7F85287CB}">
      <dsp:nvSpPr>
        <dsp:cNvPr id="0" name=""/>
        <dsp:cNvSpPr/>
      </dsp:nvSpPr>
      <dsp:spPr>
        <a:xfrm>
          <a:off x="3069011" y="4413090"/>
          <a:ext cx="1455594" cy="1455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0" kern="1200"/>
            <a:t>Insegnamento tradizionale di Inglese</a:t>
          </a:r>
        </a:p>
        <a:p>
          <a:pPr marL="0" lvl="0" indent="0" algn="ctr" defTabSz="533400">
            <a:lnSpc>
              <a:spcPct val="90000"/>
            </a:lnSpc>
            <a:spcBef>
              <a:spcPct val="0"/>
            </a:spcBef>
            <a:spcAft>
              <a:spcPct val="35000"/>
            </a:spcAft>
            <a:buNone/>
          </a:pPr>
          <a:r>
            <a:rPr lang="it-IT" sz="1200" b="1" u="sng" kern="1200"/>
            <a:t>3 ore settimanali</a:t>
          </a:r>
          <a:endParaRPr lang="en-GB" sz="1200" b="0" kern="1200"/>
        </a:p>
      </dsp:txBody>
      <dsp:txXfrm>
        <a:off x="3282178" y="4626257"/>
        <a:ext cx="1029260" cy="1029260"/>
      </dsp:txXfrm>
    </dsp:sp>
    <dsp:sp modelId="{9AD4145C-4B8C-4079-860C-315760F1877B}">
      <dsp:nvSpPr>
        <dsp:cNvPr id="0" name=""/>
        <dsp:cNvSpPr/>
      </dsp:nvSpPr>
      <dsp:spPr>
        <a:xfrm>
          <a:off x="834426" y="2207908"/>
          <a:ext cx="1514400" cy="1455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0" kern="1200"/>
            <a:t>Abilità di comunicazione interpersonale di base (per scopi sociali)</a:t>
          </a:r>
          <a:endParaRPr lang="it-IT" sz="1200" b="1" u="sng" kern="1200"/>
        </a:p>
      </dsp:txBody>
      <dsp:txXfrm>
        <a:off x="1056205" y="2421075"/>
        <a:ext cx="1070842" cy="102926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B8ACFA-0AAD-4CF0-BDE7-B422AED5B91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9A0BB70A-911A-49DA-A3DF-62D91449820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S PGothic" charset="0"/>
              </a:defRPr>
            </a:lvl1pPr>
          </a:lstStyle>
          <a:p>
            <a:pPr>
              <a:defRPr/>
            </a:pPr>
            <a:endParaRPr lang="en-US"/>
          </a:p>
        </p:txBody>
      </p:sp>
      <p:sp>
        <p:nvSpPr>
          <p:cNvPr id="4" name="Footer Placeholder 3">
            <a:extLst>
              <a:ext uri="{FF2B5EF4-FFF2-40B4-BE49-F238E27FC236}">
                <a16:creationId xmlns:a16="http://schemas.microsoft.com/office/drawing/2014/main" id="{FCC5D531-D058-47F5-8524-5BBA1713F6C0}"/>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S PGothic" charset="0"/>
              </a:defRPr>
            </a:lvl1pPr>
          </a:lstStyle>
          <a:p>
            <a:pPr>
              <a:defRPr/>
            </a:pPr>
            <a:endParaRPr lang="en-US"/>
          </a:p>
        </p:txBody>
      </p:sp>
      <p:sp>
        <p:nvSpPr>
          <p:cNvPr id="5" name="Slide Number Placeholder 4">
            <a:extLst>
              <a:ext uri="{FF2B5EF4-FFF2-40B4-BE49-F238E27FC236}">
                <a16:creationId xmlns:a16="http://schemas.microsoft.com/office/drawing/2014/main" id="{5465D612-E92A-4093-8BB8-393639041AF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C4ACEE62-4723-1646-AEBB-D95907D97A90}" type="slidenum">
              <a:rPr lang="en-US" altLang="en-US"/>
              <a:pPr>
                <a:defRPr/>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546FA1-0B09-4F51-94BE-74E313ECD14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575FE406-654D-4BB5-86B3-592694626C9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S PGothic" charset="0"/>
              </a:defRPr>
            </a:lvl1pPr>
          </a:lstStyle>
          <a:p>
            <a:pPr>
              <a:defRPr/>
            </a:pPr>
            <a:endParaRPr lang="en-US"/>
          </a:p>
        </p:txBody>
      </p:sp>
      <p:sp>
        <p:nvSpPr>
          <p:cNvPr id="4" name="Slide Image Placeholder 3">
            <a:extLst>
              <a:ext uri="{FF2B5EF4-FFF2-40B4-BE49-F238E27FC236}">
                <a16:creationId xmlns:a16="http://schemas.microsoft.com/office/drawing/2014/main" id="{8B40AB52-2D09-499E-8B72-F92B613F5F6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8CB8647-DF1A-4E90-B123-985E7BA9AAA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US" altLang="en-US" noProof="0"/>
          </a:p>
        </p:txBody>
      </p:sp>
      <p:sp>
        <p:nvSpPr>
          <p:cNvPr id="6" name="Footer Placeholder 5">
            <a:extLst>
              <a:ext uri="{FF2B5EF4-FFF2-40B4-BE49-F238E27FC236}">
                <a16:creationId xmlns:a16="http://schemas.microsoft.com/office/drawing/2014/main" id="{E5DD7667-8A19-4160-9EEE-6625797D27FB}"/>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E9BE7074-91B0-4792-946D-D4F2528F7B7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B62676C1-CFBE-0545-8B2F-E7532CBE4CE5}"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hf sldNum="0" hdr="0" ftr="0"/>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ＭＳ Ｐゴシック"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mbridgeinternational.org/why-choose-us/find-a-cambridge-schoo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822D3839-746B-4B4D-880D-17F8BB76B9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F9A6C8B1-BF93-6C40-B9CD-DDB633717A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US" altLang="en-US" dirty="0"/>
          </a:p>
        </p:txBody>
      </p:sp>
      <p:sp>
        <p:nvSpPr>
          <p:cNvPr id="12291" name="Date Placeholder 3">
            <a:extLst>
              <a:ext uri="{FF2B5EF4-FFF2-40B4-BE49-F238E27FC236}">
                <a16:creationId xmlns:a16="http://schemas.microsoft.com/office/drawing/2014/main" id="{4537CA9E-95CF-344E-ABDD-164D5341D1A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424476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00082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92301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83169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ea typeface="ＭＳ Ｐゴシック"/>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it-IT" sz="1200" dirty="0">
              <a:ea typeface="ＭＳ Ｐゴシック"/>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it-IT" sz="1200" dirty="0">
              <a:cs typeface="Arial"/>
            </a:endParaRPr>
          </a:p>
          <a:p>
            <a:endParaRPr lang="en-GB"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07063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Tutti ci sentiamo coinvolti in questo percorso. Anche se l’Exams Officer (cognome del docente) e lo/a School Support Coordinator (cognome del docente) sono certamente le due figure più impegnate nella gestione dei corsi all’interno della scuola e nei rapporti tra scuola e Cambridge International, anche la nostra Dirigenza riveste un ruolo fondamentale, garantendo che i nostri studenti ricevano sempre la migliore offerta didattica possibile, nel rispetto di quanto è stato programmato e presentato alle famiglie.</a:t>
            </a:r>
            <a:endParaRPr lang="en-GB"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652702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ea typeface="ＭＳ Ｐゴシック"/>
                <a:cs typeface="Calibri"/>
              </a:rPr>
              <a:t>Visto l’interesse sempre crescente degli IGCSE in Italia, </a:t>
            </a:r>
            <a:r>
              <a:rPr lang="it-IT" dirty="0">
                <a:highlight>
                  <a:srgbClr val="FFFF00"/>
                </a:highlight>
                <a:ea typeface="ＭＳ Ｐゴシック"/>
                <a:cs typeface="Calibri"/>
              </a:rPr>
              <a:t>vogliamo chiarire che cosa è l’IGCSE!!!</a:t>
            </a:r>
          </a:p>
          <a:p>
            <a:pPr marL="171450" indent="-171450">
              <a:buFont typeface="Arial" panose="020B0604020202020204" pitchFamily="34" charset="0"/>
              <a:buChar char="•"/>
            </a:pPr>
            <a:r>
              <a:rPr lang="it-IT" dirty="0">
                <a:ea typeface="ＭＳ Ｐゴシック"/>
                <a:cs typeface="Calibri"/>
              </a:rPr>
              <a:t>Per questo motivo chiariamo che un IGCSE NON è un diploma. Essendo pensato per studenti dai 14 ai 16 anni circa, non è un titolo di studio che può garantire l’accesso all’univeristà, né in Italia né all’estero. </a:t>
            </a:r>
            <a:endParaRPr lang="it-IT" dirty="0">
              <a:cs typeface="Calibri"/>
            </a:endParaRPr>
          </a:p>
          <a:p>
            <a:pPr marL="171450" indent="-171450">
              <a:buFont typeface="Arial" panose="020B0604020202020204" pitchFamily="34" charset="0"/>
              <a:buChar char="•"/>
            </a:pPr>
            <a:r>
              <a:rPr lang="it-IT" dirty="0">
                <a:ea typeface="ＭＳ Ｐゴシック"/>
                <a:cs typeface="Calibri"/>
              </a:rPr>
              <a:t>Indipendentemente dal percorso di studi futuro che i vostri ragazzi sceglieranno, avranno bisongo del DIPLOMA (del Liceo Classico/Scientifico, ecc. ...).</a:t>
            </a:r>
          </a:p>
          <a:p>
            <a:pPr marL="171450" indent="-171450">
              <a:buFont typeface="Arial" panose="020B0604020202020204" pitchFamily="34" charset="0"/>
              <a:buChar char="•"/>
            </a:pPr>
            <a:r>
              <a:rPr lang="it-IT" dirty="0">
                <a:ea typeface="ＭＳ Ｐゴシック"/>
                <a:cs typeface="Calibri"/>
              </a:rPr>
              <a:t>Un IGCSE è una qualifica che certifica </a:t>
            </a:r>
            <a:r>
              <a:rPr lang="it-IT" dirty="0">
                <a:solidFill>
                  <a:schemeClr val="tx1"/>
                </a:solidFill>
                <a:ea typeface="ＭＳ Ｐゴシック"/>
                <a:cs typeface="Calibri"/>
              </a:rPr>
              <a:t>le conoscenze e le competenze acquisite in quelle singole disciplina (Matematica, Geografia, Chimica, Inglese...) studiate in lingua Inglese.</a:t>
            </a:r>
            <a:endParaRPr lang="it-IT" dirty="0">
              <a:cs typeface="Calibri"/>
            </a:endParaRPr>
          </a:p>
          <a:p>
            <a:endParaRPr lang="en-GB" dirty="0">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56129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Gli esami si svolgono invece sempre internamente alla scuola ed è responsabilità del Team Cambridge garantirne il corretto svolgimento.</a:t>
            </a:r>
          </a:p>
          <a:p>
            <a:pPr marL="171450" indent="-171450">
              <a:buFont typeface="Arial" panose="020B0604020202020204" pitchFamily="34" charset="0"/>
              <a:buChar char="•"/>
            </a:pPr>
            <a:r>
              <a:rPr lang="it-IT" dirty="0"/>
              <a:t>E’ importante che le famiglie non confondano il ruolo del docente italiano con quello del madrelingua (dove c’è) soprattutto in relazione alla valutazione delle prove svolte in corso d’anno nella preparazione agli IGCSE.</a:t>
            </a:r>
          </a:p>
          <a:p>
            <a:pPr marL="171450" indent="-171450">
              <a:buFont typeface="Arial" panose="020B0604020202020204" pitchFamily="34" charset="0"/>
              <a:buChar char="•"/>
            </a:pPr>
            <a:r>
              <a:rPr lang="it-IT" dirty="0"/>
              <a:t>Chairire chi corregge e valuta.</a:t>
            </a:r>
          </a:p>
          <a:p>
            <a:endParaRPr lang="en-GB"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10334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it-IT" sz="1200"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4023217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t>Questa slide è a disposizione di coloro che volessero approfondire la competenza linguistica raggiunta in Inglese con un IGCSE English First/Second Language (soprattutto se ci fossero domande che fanno riferimento al Cambridge FCE e CAE, la competenza linguistica certificata è sempre un B2 o C1).</a:t>
            </a:r>
            <a:endParaRPr lang="en-GB"/>
          </a:p>
          <a:p>
            <a:endParaRPr lang="en-GB"/>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085021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solidFill>
                  <a:srgbClr val="FF0000"/>
                </a:solidFill>
                <a:ea typeface="ＭＳ Ｐゴシック"/>
                <a:cs typeface="Calibri"/>
              </a:rPr>
              <a:t>Cambridge International è un dipartimento di Cambridge Univeristy Press and Assessment che è parte dell’Università di Cambridge. </a:t>
            </a:r>
          </a:p>
          <a:p>
            <a:pPr marL="171450" indent="-171450">
              <a:buFont typeface="Arial" panose="020B0604020202020204" pitchFamily="34" charset="0"/>
              <a:buChar char="•"/>
            </a:pPr>
            <a:r>
              <a:rPr lang="it-IT" dirty="0">
                <a:cs typeface="Calibri"/>
              </a:rPr>
              <a:t>Cambridge International si occupa di progettare e distribuire programmi scolastici internazionali in lingua Inglese.</a:t>
            </a:r>
            <a:endParaRPr lang="it-IT" dirty="0">
              <a:solidFill>
                <a:srgbClr val="FF0000"/>
              </a:solidFill>
              <a:cs typeface="Calibri"/>
            </a:endParaRPr>
          </a:p>
          <a:p>
            <a:endParaRPr lang="it-IT" dirty="0">
              <a:solidFill>
                <a:srgbClr val="FF0000"/>
              </a:solidFill>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73366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t>Anticipare quando gli studenti saranno chiamati a sostenere gli esami IGCSE e perché.</a:t>
            </a:r>
            <a:endParaRPr lang="en-GB"/>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77536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CB1553A-67E3-44F4-B7BF-25F31DB28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4C0053-BBA7-443F-A918-BDD084C18BD8}"/>
              </a:ext>
            </a:extLst>
          </p:cNvPr>
          <p:cNvSpPr>
            <a:spLocks noGrp="1"/>
          </p:cNvSpPr>
          <p:nvPr>
            <p:ph type="body" idx="1"/>
          </p:nvPr>
        </p:nvSpPr>
        <p:spPr/>
        <p:txBody>
          <a:bodyPr/>
          <a:lstStyle/>
          <a:p>
            <a:pPr marL="171450" indent="-171450">
              <a:buFont typeface="Arial" panose="020B0604020202020204" pitchFamily="34" charset="0"/>
              <a:buChar char="•"/>
              <a:defRPr/>
            </a:pPr>
            <a:r>
              <a:rPr lang="it-IT" dirty="0">
                <a:latin typeface="Arial"/>
                <a:ea typeface="ＭＳ Ｐゴシック"/>
                <a:cs typeface="Arial"/>
              </a:rPr>
              <a:t>Queste sono testimonianze dirette da parte delle università nel mondo. </a:t>
            </a:r>
            <a:endParaRPr lang="it-IT" dirty="0">
              <a:latin typeface="Arial" panose="020B0604020202020204" pitchFamily="34" charset="0"/>
              <a:cs typeface="Arial" panose="020B0604020202020204" pitchFamily="34" charset="0"/>
            </a:endParaRPr>
          </a:p>
        </p:txBody>
      </p:sp>
      <p:sp>
        <p:nvSpPr>
          <p:cNvPr id="27652" name="Date Placeholder 3">
            <a:extLst>
              <a:ext uri="{FF2B5EF4-FFF2-40B4-BE49-F238E27FC236}">
                <a16:creationId xmlns:a16="http://schemas.microsoft.com/office/drawing/2014/main" id="{57703726-E546-4698-9664-AEF92F762C2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a:t>E’ una citazione che si può fornire a supporto dei benefici di un apprendimento in un ambiente bilingue</a:t>
            </a:r>
            <a:endParaRPr lang="en-GB"/>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493896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dirty="0">
                <a:ea typeface="ＭＳ Ｐゴシック"/>
              </a:rPr>
              <a:t>MODIFICARE A SECONDA DEL CONTESTO</a:t>
            </a:r>
            <a:endParaRPr lang="en-US" dirty="0"/>
          </a:p>
          <a:p>
            <a:pPr marL="0" indent="0">
              <a:buFont typeface="Arial" panose="020B0604020202020204" pitchFamily="34" charset="0"/>
              <a:buNone/>
            </a:pPr>
            <a:endParaRPr lang="it-IT"/>
          </a:p>
          <a:p>
            <a:pPr marL="171450" indent="-171450">
              <a:buFont typeface="Arial" panose="020B0604020202020204" pitchFamily="34" charset="0"/>
              <a:buChar char="•"/>
            </a:pPr>
            <a:r>
              <a:rPr lang="it-IT" dirty="0">
                <a:ea typeface="ＭＳ Ｐゴシック"/>
                <a:cs typeface="Calibri"/>
              </a:rPr>
              <a:t>E’ importante spiegare quali sono le voci di spese per le quali si richiede un contributo alle famiglie.</a:t>
            </a:r>
            <a:endParaRPr lang="en-GB"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417581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a:t>Se cliccate sui due link potete eventualmente mostrare in diretta i materiali</a:t>
            </a:r>
            <a:endParaRPr lang="en-GB"/>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26708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cs typeface="Calibri"/>
              </a:rPr>
              <a:t>Cambridge International si occupa di progettare e distribuire programmi scolastici internazionali in lingua Inglese.</a:t>
            </a:r>
          </a:p>
          <a:p>
            <a:pPr marL="171450" indent="-171450">
              <a:buFont typeface="Arial" panose="020B0604020202020204" pitchFamily="34" charset="0"/>
              <a:buChar char="•"/>
            </a:pPr>
            <a:r>
              <a:rPr lang="it-IT" dirty="0">
                <a:cs typeface="Calibri"/>
              </a:rPr>
              <a:t>Oggi sono più di 10.000 le scuole Cambridge International nel mondo e circa 400 quelle in Italia.</a:t>
            </a:r>
          </a:p>
          <a:p>
            <a:pPr marL="171450" indent="-171450">
              <a:buFont typeface="Arial" panose="020B0604020202020204" pitchFamily="34" charset="0"/>
              <a:buChar char="•"/>
            </a:pPr>
            <a:r>
              <a:rPr lang="it-IT" dirty="0">
                <a:cs typeface="Calibri"/>
              </a:rPr>
              <a:t>(a questo link </a:t>
            </a:r>
            <a:r>
              <a:rPr lang="en-GB" dirty="0">
                <a:hlinkClick r:id="rId3"/>
              </a:rPr>
              <a:t>Find a Cambridge school (cambridgeinternational.org)</a:t>
            </a:r>
            <a:r>
              <a:rPr lang="it-IT" dirty="0">
                <a:cs typeface="Calibri"/>
              </a:rPr>
              <a:t> potete verificare quante Cambridge school nella vostra città ed eventualmente aggiungere questo ulteriore dato, se per voi rilevante).</a:t>
            </a: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350506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0CFFC03-17EB-4754-992C-06A719A3DB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91D3615-EA7F-465A-A658-808FD8A37C74}"/>
              </a:ext>
            </a:extLst>
          </p:cNvPr>
          <p:cNvSpPr>
            <a:spLocks noGrp="1"/>
          </p:cNvSpPr>
          <p:nvPr>
            <p:ph type="body" idx="1"/>
          </p:nvPr>
        </p:nvSpPr>
        <p:spPr/>
        <p:txBody>
          <a:bodyPr/>
          <a:lstStyle/>
          <a:p>
            <a:pPr marL="171450" indent="-171450">
              <a:buFont typeface="Arial" panose="020B0604020202020204" pitchFamily="34" charset="0"/>
              <a:buChar char="•"/>
              <a:defRPr/>
            </a:pPr>
            <a:r>
              <a:rPr lang="it-IT" sz="1000" dirty="0">
                <a:latin typeface="Arial"/>
                <a:ea typeface="ＭＳ Ｐゴシック"/>
                <a:cs typeface="Arial"/>
              </a:rPr>
              <a:t>Cambridge International copre l’intero percorso di istruzione con diversi programmi e qualifiche per vari ordini di scuola e supporta le scuole, i dirigenti e i docenti nello sviluppo professionale per implementare al meglio i programmi internazionali.</a:t>
            </a:r>
          </a:p>
          <a:p>
            <a:pPr marL="171450" indent="-171450">
              <a:buFont typeface="Arial" panose="020B0604020202020204" pitchFamily="34" charset="0"/>
              <a:buChar char="•"/>
              <a:defRPr/>
            </a:pPr>
            <a:r>
              <a:rPr lang="it-IT" sz="1000" dirty="0">
                <a:latin typeface="Arial"/>
                <a:ea typeface="ＭＳ Ｐゴシック"/>
                <a:cs typeface="Arial"/>
              </a:rPr>
              <a:t>Il Majorana vorrebbe adottare i programmi IGCSE (International General Certificate of Secondary Education), dei programmi scolastici pensati solitamente per studenti dai 14 ai 16 anni la cui prima lingua non è l’Inglese</a:t>
            </a:r>
          </a:p>
        </p:txBody>
      </p:sp>
      <p:sp>
        <p:nvSpPr>
          <p:cNvPr id="12292" name="Date Placeholder 3">
            <a:extLst>
              <a:ext uri="{FF2B5EF4-FFF2-40B4-BE49-F238E27FC236}">
                <a16:creationId xmlns:a16="http://schemas.microsoft.com/office/drawing/2014/main" id="{3A180308-57EE-4A22-A784-C2005931875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Oltre alle risorse per l’insegnamento che Cambridge International mette a disposizione di noi docenti, possiamo fare affidamento anche su un’ampia e valida offerta di libri di testo in Inglese ed allineati con i programmi IGCSE.</a:t>
            </a:r>
            <a:endParaRPr lang="en-GB"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176251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b="0" dirty="0"/>
              <a:t>L’approvazione/accreditamento ricevuto da Cambridge International conferma che la nostra scuola, in termini di – gestione amminstrativa, missione educativa, proposta didattica e qualità dell’insegnamento offerto, è in linea con gli standard di Cambridge International. </a:t>
            </a:r>
          </a:p>
          <a:p>
            <a:pPr marL="0" indent="0">
              <a:buFont typeface="Arial" panose="020B0604020202020204" pitchFamily="34" charset="0"/>
              <a:buNone/>
            </a:pPr>
            <a:endParaRPr lang="it-IT" b="0" dirty="0"/>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215178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457200">
              <a:lnSpc>
                <a:spcPct val="100000"/>
              </a:lnSpc>
              <a:spcBef>
                <a:spcPct val="30000"/>
              </a:spcBef>
              <a:spcAft>
                <a:spcPct val="0"/>
              </a:spcAft>
              <a:buClrTx/>
              <a:buSzTx/>
              <a:tabLst/>
              <a:defRPr/>
            </a:pPr>
            <a:endParaRPr lang="it-IT" dirty="0">
              <a:solidFill>
                <a:srgbClr val="FF0000"/>
              </a:solidFill>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43032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310838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ea typeface="ＭＳ Ｐゴシック"/>
              <a:cs typeface="Calibri"/>
            </a:endParaRPr>
          </a:p>
        </p:txBody>
      </p:sp>
      <p:sp>
        <p:nvSpPr>
          <p:cNvPr id="4" name="Date Placeholder 3"/>
          <p:cNvSpPr>
            <a:spLocks noGrp="1"/>
          </p:cNvSpPr>
          <p:nvPr>
            <p:ph type="dt" idx="1"/>
          </p:nvPr>
        </p:nvSpPr>
        <p:spPr/>
        <p:txBody>
          <a:bodyPr/>
          <a:lstStyle/>
          <a:p>
            <a:pPr>
              <a:defRPr/>
            </a:pPr>
            <a:endParaRPr lang="en-US"/>
          </a:p>
        </p:txBody>
      </p:sp>
    </p:spTree>
    <p:extLst>
      <p:ext uri="{BB962C8B-B14F-4D97-AF65-F5344CB8AC3E}">
        <p14:creationId xmlns:p14="http://schemas.microsoft.com/office/powerpoint/2010/main" val="412656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dirty="0"/>
            </a:lvl1pPr>
            <a:lvl2pPr>
              <a:defRPr lang="en-US" dirty="0"/>
            </a:lvl2pPr>
            <a:lvl3pPr>
              <a:defRPr lang="en-US" dirty="0"/>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949805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90446" y="1579417"/>
            <a:ext cx="9811109" cy="4124350"/>
          </a:xfrm>
        </p:spPr>
        <p:txBody>
          <a:bodyPr anchor="b"/>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90445" y="5729644"/>
            <a:ext cx="7315200" cy="1007586"/>
          </a:xfrm>
        </p:spPr>
        <p:txBody>
          <a:bodyPr lIns="0" tIns="10800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a:extLst>
              <a:ext uri="{FF2B5EF4-FFF2-40B4-BE49-F238E27FC236}">
                <a16:creationId xmlns:a16="http://schemas.microsoft.com/office/drawing/2014/main" id="{8322A998-9A7F-4C15-8BB2-3381EBEB4AFC}"/>
              </a:ext>
            </a:extLst>
          </p:cNvPr>
          <p:cNvSpPr>
            <a:spLocks noGrp="1"/>
          </p:cNvSpPr>
          <p:nvPr>
            <p:ph type="title"/>
          </p:nvPr>
        </p:nvSpPr>
        <p:spPr>
          <a:xfrm>
            <a:off x="228600" y="106363"/>
            <a:ext cx="11827200" cy="779462"/>
          </a:xfrm>
        </p:spPr>
        <p:txBody>
          <a:bodyPr/>
          <a:lstStyle/>
          <a:p>
            <a:r>
              <a:rPr lang="en-US"/>
              <a:t>Click to edit Master title style</a:t>
            </a:r>
          </a:p>
        </p:txBody>
      </p:sp>
    </p:spTree>
    <p:extLst>
      <p:ext uri="{BB962C8B-B14F-4D97-AF65-F5344CB8AC3E}">
        <p14:creationId xmlns:p14="http://schemas.microsoft.com/office/powerpoint/2010/main" val="108062852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207D-96F5-450D-A51E-BFD4C695F35A}"/>
              </a:ext>
            </a:extLst>
          </p:cNvPr>
          <p:cNvSpPr>
            <a:spLocks noGrp="1"/>
          </p:cNvSpPr>
          <p:nvPr>
            <p:ph type="ctrTitle"/>
          </p:nvPr>
        </p:nvSpPr>
        <p:spPr>
          <a:xfrm>
            <a:off x="811061" y="2971800"/>
            <a:ext cx="10539184" cy="2402133"/>
          </a:xfrm>
        </p:spPr>
        <p:txBody>
          <a:bodyPr anchor="t">
            <a:normAutofit/>
          </a:bodyPr>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468D2BD-0F7E-472F-A9EA-7F351E6A6ED0}"/>
              </a:ext>
            </a:extLst>
          </p:cNvPr>
          <p:cNvSpPr>
            <a:spLocks noGrp="1"/>
          </p:cNvSpPr>
          <p:nvPr>
            <p:ph type="subTitle" idx="1"/>
          </p:nvPr>
        </p:nvSpPr>
        <p:spPr>
          <a:xfrm>
            <a:off x="811061" y="1163639"/>
            <a:ext cx="10527463" cy="1655761"/>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676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308AB6-650A-4A24-A5A8-A3420DAFD548}"/>
              </a:ext>
            </a:extLst>
          </p:cNvPr>
          <p:cNvSpPr>
            <a:spLocks noGrp="1"/>
          </p:cNvSpPr>
          <p:nvPr>
            <p:ph type="ctrTitle"/>
          </p:nvPr>
        </p:nvSpPr>
        <p:spPr>
          <a:xfrm>
            <a:off x="1205661" y="2282685"/>
            <a:ext cx="9297600" cy="13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lgn="l" rtl="0" eaLnBrk="0" fontAlgn="base" hangingPunct="0">
              <a:lnSpc>
                <a:spcPts val="3800"/>
              </a:lnSpc>
              <a:spcBef>
                <a:spcPct val="0"/>
              </a:spcBef>
              <a:spcAft>
                <a:spcPct val="0"/>
              </a:spcAft>
              <a:defRPr lang="en-US" sz="3000" b="1" kern="12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r>
              <a:rPr lang="en-GB"/>
              <a:t>Click to edit Master title style</a:t>
            </a:r>
            <a:endParaRPr lang="en-US"/>
          </a:p>
        </p:txBody>
      </p:sp>
      <p:sp>
        <p:nvSpPr>
          <p:cNvPr id="5" name="Subtitle 2">
            <a:extLst>
              <a:ext uri="{FF2B5EF4-FFF2-40B4-BE49-F238E27FC236}">
                <a16:creationId xmlns:a16="http://schemas.microsoft.com/office/drawing/2014/main" id="{D6ADC0F0-1246-44C1-B4E2-496ADB939F62}"/>
              </a:ext>
            </a:extLst>
          </p:cNvPr>
          <p:cNvSpPr>
            <a:spLocks noGrp="1"/>
          </p:cNvSpPr>
          <p:nvPr>
            <p:ph type="subTitle" idx="1"/>
          </p:nvPr>
        </p:nvSpPr>
        <p:spPr>
          <a:xfrm>
            <a:off x="1206861" y="3628410"/>
            <a:ext cx="9296400" cy="1017094"/>
          </a:xfrm>
          <a:prstGeom prst="rect">
            <a:avLst/>
          </a:prstGeom>
        </p:spPr>
        <p:txBody>
          <a:bodyPr lIns="0" rIns="0"/>
          <a:lstStyle>
            <a:lvl1pPr marL="0" indent="0" algn="l" rtl="0" eaLnBrk="0" fontAlgn="base" hangingPunct="0">
              <a:lnSpc>
                <a:spcPts val="3000"/>
              </a:lnSpc>
              <a:spcBef>
                <a:spcPct val="0"/>
              </a:spcBef>
              <a:spcAft>
                <a:spcPct val="0"/>
              </a:spcAft>
              <a:buClr>
                <a:schemeClr val="accent1"/>
              </a:buClr>
              <a:buFont typeface="Webdings" panose="05030102010509060703" pitchFamily="18" charset="2"/>
              <a:buNone/>
              <a:defRPr lang="en-US" sz="2400" kern="12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838790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ign off">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89ABE3-7830-1B4B-8D55-51F80607F80E}"/>
              </a:ext>
            </a:extLst>
          </p:cNvPr>
          <p:cNvSpPr txBox="1">
            <a:spLocks noChangeArrowheads="1"/>
          </p:cNvSpPr>
          <p:nvPr userDrawn="1"/>
        </p:nvSpPr>
        <p:spPr bwMode="auto">
          <a:xfrm>
            <a:off x="0" y="1700213"/>
            <a:ext cx="12192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sz="9000" b="1">
                <a:solidFill>
                  <a:schemeClr val="bg1"/>
                </a:solidFill>
              </a:rPr>
              <a:t>THANK YOU</a:t>
            </a:r>
          </a:p>
        </p:txBody>
      </p:sp>
      <p:cxnSp>
        <p:nvCxnSpPr>
          <p:cNvPr id="3" name="Straight Connector 2">
            <a:extLst>
              <a:ext uri="{FF2B5EF4-FFF2-40B4-BE49-F238E27FC236}">
                <a16:creationId xmlns:a16="http://schemas.microsoft.com/office/drawing/2014/main" id="{ED84320E-BA46-1947-B686-263D0711E819}"/>
              </a:ext>
            </a:extLst>
          </p:cNvPr>
          <p:cNvCxnSpPr>
            <a:cxnSpLocks/>
          </p:cNvCxnSpPr>
          <p:nvPr userDrawn="1"/>
        </p:nvCxnSpPr>
        <p:spPr>
          <a:xfrm>
            <a:off x="2735263" y="4232275"/>
            <a:ext cx="9456737" cy="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404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ED5A852-1DC1-BE40-BAFC-3E1AC5CF0395}"/>
              </a:ext>
            </a:extLst>
          </p:cNvPr>
          <p:cNvSpPr>
            <a:spLocks/>
          </p:cNvSpPr>
          <p:nvPr userDrawn="1"/>
        </p:nvSpPr>
        <p:spPr bwMode="auto">
          <a:xfrm>
            <a:off x="1036638" y="3835400"/>
            <a:ext cx="53101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400"/>
              </a:lnSpc>
              <a:defRPr/>
            </a:pPr>
            <a:r>
              <a:rPr lang="en-US" altLang="en-US">
                <a:solidFill>
                  <a:schemeClr val="bg1"/>
                </a:solidFill>
                <a:cs typeface="Arial" panose="020B0604020202020204" pitchFamily="34" charset="0"/>
              </a:rPr>
              <a:t>Email info@cambridgeinternational.org</a:t>
            </a:r>
          </a:p>
          <a:p>
            <a:pPr>
              <a:lnSpc>
                <a:spcPts val="2400"/>
              </a:lnSpc>
              <a:defRPr/>
            </a:pPr>
            <a:r>
              <a:rPr lang="en-US" altLang="en-US">
                <a:solidFill>
                  <a:schemeClr val="bg1"/>
                </a:solidFill>
                <a:cs typeface="Arial" panose="020B0604020202020204" pitchFamily="34" charset="0"/>
              </a:rPr>
              <a:t>or telephone +44 1223 553554</a:t>
            </a:r>
            <a:endParaRPr lang="en-GB" altLang="en-US">
              <a:solidFill>
                <a:schemeClr val="bg1"/>
              </a:solidFill>
              <a:cs typeface="Arial" panose="020B0604020202020204" pitchFamily="34" charset="0"/>
            </a:endParaRPr>
          </a:p>
        </p:txBody>
      </p:sp>
      <p:sp>
        <p:nvSpPr>
          <p:cNvPr id="3" name="Rectangle 12">
            <a:extLst>
              <a:ext uri="{FF2B5EF4-FFF2-40B4-BE49-F238E27FC236}">
                <a16:creationId xmlns:a16="http://schemas.microsoft.com/office/drawing/2014/main" id="{1D9B04A3-E3A4-B343-85AE-AB2CA0E632E0}"/>
              </a:ext>
            </a:extLst>
          </p:cNvPr>
          <p:cNvSpPr>
            <a:spLocks/>
          </p:cNvSpPr>
          <p:nvPr userDrawn="1"/>
        </p:nvSpPr>
        <p:spPr bwMode="auto">
          <a:xfrm>
            <a:off x="1036638" y="2292350"/>
            <a:ext cx="9740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GB" altLang="en-US" sz="3000" b="1">
                <a:solidFill>
                  <a:schemeClr val="bg1"/>
                </a:solidFill>
                <a:cs typeface="Arial" panose="020B0604020202020204" pitchFamily="34" charset="0"/>
              </a:rPr>
              <a:t>Learn more!</a:t>
            </a:r>
          </a:p>
          <a:p>
            <a:pPr>
              <a:defRPr/>
            </a:pPr>
            <a:r>
              <a:rPr lang="en-GB" altLang="en-US" sz="3000">
                <a:solidFill>
                  <a:schemeClr val="bg1"/>
                </a:solidFill>
                <a:cs typeface="Arial" panose="020B0604020202020204" pitchFamily="34" charset="0"/>
              </a:rPr>
              <a:t>Getting in touch with Cambridge is easy</a:t>
            </a:r>
          </a:p>
        </p:txBody>
      </p:sp>
    </p:spTree>
    <p:extLst>
      <p:ext uri="{BB962C8B-B14F-4D97-AF65-F5344CB8AC3E}">
        <p14:creationId xmlns:p14="http://schemas.microsoft.com/office/powerpoint/2010/main" val="351751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207D-96F5-450D-A51E-BFD4C695F35A}"/>
              </a:ext>
            </a:extLst>
          </p:cNvPr>
          <p:cNvSpPr>
            <a:spLocks noGrp="1"/>
          </p:cNvSpPr>
          <p:nvPr>
            <p:ph type="ctrTitle"/>
          </p:nvPr>
        </p:nvSpPr>
        <p:spPr>
          <a:xfrm>
            <a:off x="811061" y="2971800"/>
            <a:ext cx="10539184" cy="2402133"/>
          </a:xfrm>
          <a:prstGeom prst="rect">
            <a:avLst/>
          </a:prstGeom>
        </p:spPr>
        <p:txBody>
          <a:bodyPr anchor="t">
            <a:normAutofit/>
          </a:bodyPr>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468D2BD-0F7E-472F-A9EA-7F351E6A6ED0}"/>
              </a:ext>
            </a:extLst>
          </p:cNvPr>
          <p:cNvSpPr>
            <a:spLocks noGrp="1"/>
          </p:cNvSpPr>
          <p:nvPr>
            <p:ph type="subTitle" idx="1"/>
          </p:nvPr>
        </p:nvSpPr>
        <p:spPr>
          <a:xfrm>
            <a:off x="811061" y="1163639"/>
            <a:ext cx="10527463" cy="1655761"/>
          </a:xfrm>
          <a:prstGeom prst="rect">
            <a:avLst/>
          </a:prstGeo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0690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594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rgbClr val="3C1366"/>
        </a:solidFill>
        <a:effectLst/>
      </p:bgPr>
    </p:bg>
    <p:spTree>
      <p:nvGrpSpPr>
        <p:cNvPr id="1" name=""/>
        <p:cNvGrpSpPr/>
        <p:nvPr/>
      </p:nvGrpSpPr>
      <p:grpSpPr>
        <a:xfrm>
          <a:off x="0" y="0"/>
          <a:ext cx="0" cy="0"/>
          <a:chOff x="0" y="0"/>
          <a:chExt cx="0" cy="0"/>
        </a:xfrm>
      </p:grpSpPr>
      <p:pic>
        <p:nvPicPr>
          <p:cNvPr id="6" name="Brand graphic 6">
            <a:extLst>
              <a:ext uri="{FF2B5EF4-FFF2-40B4-BE49-F238E27FC236}">
                <a16:creationId xmlns:a16="http://schemas.microsoft.com/office/drawing/2014/main" id="{2C82FD3C-3BF3-4443-88E2-45ABBCEBDD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9435" y="0"/>
            <a:ext cx="7572565" cy="5949873"/>
          </a:xfrm>
          <a:prstGeom prst="rect">
            <a:avLst/>
          </a:prstGeom>
        </p:spPr>
      </p:pic>
      <p:sp>
        <p:nvSpPr>
          <p:cNvPr id="14" name="Title 1">
            <a:extLst>
              <a:ext uri="{FF2B5EF4-FFF2-40B4-BE49-F238E27FC236}">
                <a16:creationId xmlns:a16="http://schemas.microsoft.com/office/drawing/2014/main" id="{FD3D2EB1-D99F-B84B-9AE6-C4E946ABEA7F}"/>
              </a:ext>
            </a:extLst>
          </p:cNvPr>
          <p:cNvSpPr>
            <a:spLocks noGrp="1"/>
          </p:cNvSpPr>
          <p:nvPr>
            <p:ph type="title"/>
          </p:nvPr>
        </p:nvSpPr>
        <p:spPr>
          <a:xfrm>
            <a:off x="334963" y="2884714"/>
            <a:ext cx="9577387" cy="571286"/>
          </a:xfrm>
        </p:spPr>
        <p:txBody>
          <a:bodyPr wrap="square" lIns="0" tIns="0" rIns="0" bIns="0">
            <a:noAutofit/>
          </a:bodyPr>
          <a:lstStyle>
            <a:lvl1pPr>
              <a:defRPr sz="4000">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BB195CC9-CC3E-1D42-8934-BE1B02A5BFB5}"/>
              </a:ext>
            </a:extLst>
          </p:cNvPr>
          <p:cNvSpPr>
            <a:spLocks noGrp="1"/>
          </p:cNvSpPr>
          <p:nvPr>
            <p:ph type="body" sz="quarter" idx="10"/>
          </p:nvPr>
        </p:nvSpPr>
        <p:spPr>
          <a:xfrm>
            <a:off x="334963" y="3456000"/>
            <a:ext cx="9577388" cy="463268"/>
          </a:xfrm>
        </p:spPr>
        <p:txBody>
          <a:bodyPr wrap="square" lIns="0" tIns="0" rIns="0" bIns="0">
            <a:noAutofit/>
          </a:bodyPr>
          <a:lstStyle>
            <a:lvl1pPr marL="0" indent="0">
              <a:buNone/>
              <a:defRPr sz="2400">
                <a:solidFill>
                  <a:schemeClr val="bg1"/>
                </a:solidFill>
              </a:defRPr>
            </a:lvl1pPr>
            <a:lvl2pPr marL="457200" indent="0">
              <a:buNone/>
              <a:defRPr/>
            </a:lvl2pPr>
          </a:lstStyle>
          <a:p>
            <a:pPr lvl="0"/>
            <a:r>
              <a:rPr lang="en-US"/>
              <a:t>Click to edit Master text styles</a:t>
            </a:r>
          </a:p>
        </p:txBody>
      </p:sp>
      <p:sp>
        <p:nvSpPr>
          <p:cNvPr id="13" name="Text Placeholder 3">
            <a:extLst>
              <a:ext uri="{FF2B5EF4-FFF2-40B4-BE49-F238E27FC236}">
                <a16:creationId xmlns:a16="http://schemas.microsoft.com/office/drawing/2014/main" id="{F65F847C-03EF-B644-AD1E-B1310BB241BF}"/>
              </a:ext>
            </a:extLst>
          </p:cNvPr>
          <p:cNvSpPr>
            <a:spLocks noGrp="1"/>
          </p:cNvSpPr>
          <p:nvPr>
            <p:ph type="body" sz="quarter" idx="11"/>
          </p:nvPr>
        </p:nvSpPr>
        <p:spPr>
          <a:xfrm>
            <a:off x="334961" y="4430418"/>
            <a:ext cx="9577389" cy="386909"/>
          </a:xfrm>
        </p:spPr>
        <p:txBody>
          <a:bodyPr wrap="square" lIns="0" tIns="0" rIns="0" bIns="0">
            <a:normAutofit/>
          </a:bodyPr>
          <a:lstStyle>
            <a:lvl1pPr marL="0" indent="0">
              <a:buNone/>
              <a:defRPr sz="1600">
                <a:solidFill>
                  <a:schemeClr val="accent1"/>
                </a:solidFill>
              </a:defRPr>
            </a:lvl1pPr>
            <a:lvl2pPr marL="457200" indent="0">
              <a:buNone/>
              <a:defRPr/>
            </a:lvl2pPr>
          </a:lstStyle>
          <a:p>
            <a:pPr lvl="0"/>
            <a:r>
              <a:rPr lang="en-US"/>
              <a:t>Click to edit Master text styles</a:t>
            </a:r>
          </a:p>
        </p:txBody>
      </p:sp>
      <p:sp>
        <p:nvSpPr>
          <p:cNvPr id="15" name="Copyright statement 4">
            <a:extLst>
              <a:ext uri="{FF2B5EF4-FFF2-40B4-BE49-F238E27FC236}">
                <a16:creationId xmlns:a16="http://schemas.microsoft.com/office/drawing/2014/main" id="{0D0CD98C-A01F-E241-9BE4-A110F3CA9B57}"/>
              </a:ext>
            </a:extLst>
          </p:cNvPr>
          <p:cNvSpPr txBox="1"/>
          <p:nvPr userDrawn="1"/>
        </p:nvSpPr>
        <p:spPr>
          <a:xfrm>
            <a:off x="9083675" y="6428428"/>
            <a:ext cx="2773362" cy="107722"/>
          </a:xfrm>
          <a:prstGeom prst="rect">
            <a:avLst/>
          </a:prstGeom>
          <a:noFill/>
        </p:spPr>
        <p:txBody>
          <a:bodyPr wrap="square" lIns="0" tIns="0" rIns="0" bIns="0" rtlCol="0">
            <a:spAutoFit/>
          </a:bodyPr>
          <a:lstStyle/>
          <a:p>
            <a:pPr algn="r"/>
            <a:r>
              <a:rPr lang="en-US" sz="700">
                <a:solidFill>
                  <a:schemeClr val="bg1"/>
                </a:solidFill>
              </a:rPr>
              <a:t>© Cambridge University Press &amp; Assessment 2022</a:t>
            </a:r>
          </a:p>
        </p:txBody>
      </p:sp>
      <p:sp>
        <p:nvSpPr>
          <p:cNvPr id="9" name="Footer Placeholder 5">
            <a:extLst>
              <a:ext uri="{FF2B5EF4-FFF2-40B4-BE49-F238E27FC236}">
                <a16:creationId xmlns:a16="http://schemas.microsoft.com/office/drawing/2014/main" id="{897D4E49-3DED-B141-83E8-D6B976D38ACB}"/>
              </a:ext>
            </a:extLst>
          </p:cNvPr>
          <p:cNvSpPr>
            <a:spLocks noGrp="1"/>
          </p:cNvSpPr>
          <p:nvPr>
            <p:ph type="ftr" sz="quarter" idx="12"/>
          </p:nvPr>
        </p:nvSpPr>
        <p:spPr>
          <a:xfrm>
            <a:off x="334963" y="6660001"/>
            <a:ext cx="5688011" cy="198000"/>
          </a:xfrm>
        </p:spPr>
        <p:txBody>
          <a:bodyPr/>
          <a:lstStyle>
            <a:lvl1pPr>
              <a:defRPr>
                <a:solidFill>
                  <a:schemeClr val="bg1"/>
                </a:solidFill>
              </a:defRPr>
            </a:lvl1pPr>
          </a:lstStyle>
          <a:p>
            <a:r>
              <a:rPr lang="en-GB"/>
              <a:t>Using data and market research to drive farming and prospecting</a:t>
            </a:r>
          </a:p>
        </p:txBody>
      </p:sp>
      <p:pic>
        <p:nvPicPr>
          <p:cNvPr id="11" name="Logo 15">
            <a:extLst>
              <a:ext uri="{FF2B5EF4-FFF2-40B4-BE49-F238E27FC236}">
                <a16:creationId xmlns:a16="http://schemas.microsoft.com/office/drawing/2014/main" id="{A3CFD394-5D8F-6943-812B-BE356CF86E8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375"/>
            <a:ext cx="2773362" cy="469623"/>
          </a:xfrm>
          <a:prstGeom prst="rect">
            <a:avLst/>
          </a:prstGeom>
        </p:spPr>
      </p:pic>
      <p:sp>
        <p:nvSpPr>
          <p:cNvPr id="12" name="Date Placeholder 3">
            <a:extLst>
              <a:ext uri="{FF2B5EF4-FFF2-40B4-BE49-F238E27FC236}">
                <a16:creationId xmlns:a16="http://schemas.microsoft.com/office/drawing/2014/main" id="{ED703500-AE26-6946-8C06-7B0922556BFE}"/>
              </a:ext>
            </a:extLst>
          </p:cNvPr>
          <p:cNvSpPr>
            <a:spLocks noGrp="1"/>
          </p:cNvSpPr>
          <p:nvPr>
            <p:ph type="dt" sz="half" idx="2"/>
          </p:nvPr>
        </p:nvSpPr>
        <p:spPr>
          <a:xfrm>
            <a:off x="334963" y="5939812"/>
            <a:ext cx="2743200" cy="365125"/>
          </a:xfrm>
          <a:prstGeom prst="rect">
            <a:avLst/>
          </a:prstGeom>
        </p:spPr>
        <p:txBody>
          <a:bodyPr vert="horz" lIns="0" tIns="45720" rIns="0" bIns="45720" rtlCol="0" anchor="ctr"/>
          <a:lstStyle>
            <a:lvl1pPr algn="l">
              <a:defRPr sz="900">
                <a:solidFill>
                  <a:schemeClr val="bg1">
                    <a:alpha val="60000"/>
                  </a:schemeClr>
                </a:solidFill>
                <a:latin typeface="+mn-lt"/>
              </a:defRPr>
            </a:lvl1pPr>
          </a:lstStyle>
          <a:p>
            <a:endParaRPr lang="en-US"/>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blue">
    <p:bg>
      <p:bgPr>
        <a:solidFill>
          <a:srgbClr val="1A3844"/>
        </a:solidFill>
        <a:effectLst/>
      </p:bgPr>
    </p:bg>
    <p:spTree>
      <p:nvGrpSpPr>
        <p:cNvPr id="1" name=""/>
        <p:cNvGrpSpPr/>
        <p:nvPr/>
      </p:nvGrpSpPr>
      <p:grpSpPr>
        <a:xfrm>
          <a:off x="0" y="0"/>
          <a:ext cx="0" cy="0"/>
          <a:chOff x="0" y="0"/>
          <a:chExt cx="0" cy="0"/>
        </a:xfrm>
      </p:grpSpPr>
      <p:pic>
        <p:nvPicPr>
          <p:cNvPr id="3" name="Brand graphic 6">
            <a:extLst>
              <a:ext uri="{FF2B5EF4-FFF2-40B4-BE49-F238E27FC236}">
                <a16:creationId xmlns:a16="http://schemas.microsoft.com/office/drawing/2014/main" id="{74EC1084-35AE-4444-B7B9-024D537146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9434" y="0"/>
            <a:ext cx="7572566" cy="5949873"/>
          </a:xfrm>
          <a:prstGeom prst="rect">
            <a:avLst/>
          </a:prstGeom>
        </p:spPr>
      </p:pic>
      <p:sp>
        <p:nvSpPr>
          <p:cNvPr id="19" name="Title 1">
            <a:extLst>
              <a:ext uri="{FF2B5EF4-FFF2-40B4-BE49-F238E27FC236}">
                <a16:creationId xmlns:a16="http://schemas.microsoft.com/office/drawing/2014/main" id="{499C3D8F-12D4-6B43-9B3C-5643B4FF4E97}"/>
              </a:ext>
            </a:extLst>
          </p:cNvPr>
          <p:cNvSpPr>
            <a:spLocks noGrp="1"/>
          </p:cNvSpPr>
          <p:nvPr>
            <p:ph type="title"/>
          </p:nvPr>
        </p:nvSpPr>
        <p:spPr>
          <a:xfrm>
            <a:off x="334963" y="2884714"/>
            <a:ext cx="9577387" cy="571286"/>
          </a:xfrm>
        </p:spPr>
        <p:txBody>
          <a:bodyPr wrap="square" lIns="0" tIns="0" rIns="0" bIns="0">
            <a:noAutofit/>
          </a:bodyPr>
          <a:lstStyle>
            <a:lvl1pPr>
              <a:defRPr sz="4000">
                <a:solidFill>
                  <a:schemeClr val="bg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901D61A2-98BA-D44C-9907-813417990E71}"/>
              </a:ext>
            </a:extLst>
          </p:cNvPr>
          <p:cNvSpPr>
            <a:spLocks noGrp="1"/>
          </p:cNvSpPr>
          <p:nvPr>
            <p:ph type="body" sz="quarter" idx="10"/>
          </p:nvPr>
        </p:nvSpPr>
        <p:spPr>
          <a:xfrm>
            <a:off x="334963" y="3456000"/>
            <a:ext cx="9577388" cy="463268"/>
          </a:xfrm>
        </p:spPr>
        <p:txBody>
          <a:bodyPr wrap="square" lIns="0" tIns="0" rIns="0" bIns="0">
            <a:noAutofit/>
          </a:bodyPr>
          <a:lstStyle>
            <a:lvl1pPr marL="0" indent="0">
              <a:buNone/>
              <a:defRPr sz="2400">
                <a:solidFill>
                  <a:schemeClr val="bg1"/>
                </a:solidFill>
              </a:defRPr>
            </a:lvl1pPr>
            <a:lvl2pPr marL="457200" indent="0">
              <a:buNone/>
              <a:defRPr/>
            </a:lvl2pPr>
          </a:lstStyle>
          <a:p>
            <a:pPr lvl="0"/>
            <a:r>
              <a:rPr lang="en-US"/>
              <a:t>Click to edit Master text styles</a:t>
            </a:r>
          </a:p>
        </p:txBody>
      </p:sp>
      <p:sp>
        <p:nvSpPr>
          <p:cNvPr id="18" name="Text Placeholder 3">
            <a:extLst>
              <a:ext uri="{FF2B5EF4-FFF2-40B4-BE49-F238E27FC236}">
                <a16:creationId xmlns:a16="http://schemas.microsoft.com/office/drawing/2014/main" id="{349A6CE5-C97E-D044-985F-3A416D76ED41}"/>
              </a:ext>
            </a:extLst>
          </p:cNvPr>
          <p:cNvSpPr>
            <a:spLocks noGrp="1"/>
          </p:cNvSpPr>
          <p:nvPr>
            <p:ph type="body" sz="quarter" idx="11"/>
          </p:nvPr>
        </p:nvSpPr>
        <p:spPr>
          <a:xfrm>
            <a:off x="334961" y="4430418"/>
            <a:ext cx="9577389" cy="386909"/>
          </a:xfrm>
        </p:spPr>
        <p:txBody>
          <a:bodyPr wrap="square" lIns="0" tIns="0" rIns="0" bIns="0">
            <a:normAutofit/>
          </a:bodyPr>
          <a:lstStyle>
            <a:lvl1pPr marL="0" indent="0">
              <a:buNone/>
              <a:defRPr sz="1600">
                <a:solidFill>
                  <a:schemeClr val="accent1"/>
                </a:solidFill>
              </a:defRPr>
            </a:lvl1pPr>
            <a:lvl2pPr marL="457200" indent="0">
              <a:buNone/>
              <a:defRPr/>
            </a:lvl2pPr>
          </a:lstStyle>
          <a:p>
            <a:pPr lvl="0"/>
            <a:r>
              <a:rPr lang="en-US"/>
              <a:t>Click to edit Master text styles</a:t>
            </a:r>
          </a:p>
        </p:txBody>
      </p:sp>
      <p:sp>
        <p:nvSpPr>
          <p:cNvPr id="16" name="Footer Placeholder 5">
            <a:extLst>
              <a:ext uri="{FF2B5EF4-FFF2-40B4-BE49-F238E27FC236}">
                <a16:creationId xmlns:a16="http://schemas.microsoft.com/office/drawing/2014/main" id="{36720174-B121-0D48-994C-20CA0732C05C}"/>
              </a:ext>
            </a:extLst>
          </p:cNvPr>
          <p:cNvSpPr>
            <a:spLocks noGrp="1"/>
          </p:cNvSpPr>
          <p:nvPr>
            <p:ph type="ftr" sz="quarter" idx="12"/>
          </p:nvPr>
        </p:nvSpPr>
        <p:spPr>
          <a:xfrm>
            <a:off x="334963" y="6660001"/>
            <a:ext cx="5688011" cy="198000"/>
          </a:xfrm>
        </p:spPr>
        <p:txBody>
          <a:bodyPr/>
          <a:lstStyle>
            <a:lvl1pPr>
              <a:defRPr>
                <a:solidFill>
                  <a:schemeClr val="bg1"/>
                </a:solidFill>
              </a:defRPr>
            </a:lvl1pPr>
          </a:lstStyle>
          <a:p>
            <a:r>
              <a:rPr lang="en-GB"/>
              <a:t>Using data and market research to drive farming and prospecting</a:t>
            </a:r>
          </a:p>
        </p:txBody>
      </p:sp>
      <p:pic>
        <p:nvPicPr>
          <p:cNvPr id="10" name="Logo 15" descr="Cambridge Univeristy Press &amp; Assessment logo">
            <a:extLst>
              <a:ext uri="{FF2B5EF4-FFF2-40B4-BE49-F238E27FC236}">
                <a16:creationId xmlns:a16="http://schemas.microsoft.com/office/drawing/2014/main" id="{1093A252-DC38-7B4B-A3E6-BB1A35E1501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375"/>
            <a:ext cx="2773362" cy="469623"/>
          </a:xfrm>
          <a:prstGeom prst="rect">
            <a:avLst/>
          </a:prstGeom>
        </p:spPr>
      </p:pic>
      <p:sp>
        <p:nvSpPr>
          <p:cNvPr id="9" name="Copyright statement 4">
            <a:extLst>
              <a:ext uri="{FF2B5EF4-FFF2-40B4-BE49-F238E27FC236}">
                <a16:creationId xmlns:a16="http://schemas.microsoft.com/office/drawing/2014/main" id="{E37F0C44-5ECE-C844-96C9-E704DD1B07A9}"/>
              </a:ext>
            </a:extLst>
          </p:cNvPr>
          <p:cNvSpPr txBox="1"/>
          <p:nvPr userDrawn="1"/>
        </p:nvSpPr>
        <p:spPr>
          <a:xfrm>
            <a:off x="9083675" y="6428428"/>
            <a:ext cx="2773362" cy="107722"/>
          </a:xfrm>
          <a:prstGeom prst="rect">
            <a:avLst/>
          </a:prstGeom>
          <a:noFill/>
        </p:spPr>
        <p:txBody>
          <a:bodyPr wrap="square" lIns="0" tIns="0" rIns="0" bIns="0" rtlCol="0">
            <a:spAutoFit/>
          </a:bodyPr>
          <a:lstStyle/>
          <a:p>
            <a:pPr algn="r"/>
            <a:r>
              <a:rPr lang="en-US" sz="700">
                <a:solidFill>
                  <a:schemeClr val="bg1"/>
                </a:solidFill>
              </a:rPr>
              <a:t>© Cambridge University Press &amp; Assessment 2022</a:t>
            </a:r>
          </a:p>
        </p:txBody>
      </p:sp>
    </p:spTree>
    <p:extLst>
      <p:ext uri="{BB962C8B-B14F-4D97-AF65-F5344CB8AC3E}">
        <p14:creationId xmlns:p14="http://schemas.microsoft.com/office/powerpoint/2010/main" val="241309660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purple">
    <p:bg>
      <p:bgPr>
        <a:solidFill>
          <a:srgbClr val="3C1366"/>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9CBAE16-EEB0-6E47-A532-4EF56CDE19BA}"/>
              </a:ext>
            </a:extLst>
          </p:cNvPr>
          <p:cNvSpPr>
            <a:spLocks noGrp="1"/>
          </p:cNvSpPr>
          <p:nvPr>
            <p:ph type="body" sz="quarter" idx="11" hasCustomPrompt="1"/>
          </p:nvPr>
        </p:nvSpPr>
        <p:spPr>
          <a:xfrm>
            <a:off x="1308100" y="4630024"/>
            <a:ext cx="9575800" cy="303618"/>
          </a:xfrm>
        </p:spPr>
        <p:txBody>
          <a:bodyPr tIns="0" bIns="0">
            <a:normAutofit/>
          </a:bodyPr>
          <a:lstStyle>
            <a:lvl1pPr marL="0" indent="0" algn="ctr">
              <a:lnSpc>
                <a:spcPct val="100000"/>
              </a:lnSpc>
              <a:buNone/>
              <a:defRPr sz="1400">
                <a:solidFill>
                  <a:srgbClr val="53CEC6"/>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4" name="Text Placeholder 3">
            <a:extLst>
              <a:ext uri="{FF2B5EF4-FFF2-40B4-BE49-F238E27FC236}">
                <a16:creationId xmlns:a16="http://schemas.microsoft.com/office/drawing/2014/main" id="{0688EF4C-8301-8E49-A56D-A9BE08417BF5}"/>
              </a:ext>
            </a:extLst>
          </p:cNvPr>
          <p:cNvSpPr>
            <a:spLocks noGrp="1"/>
          </p:cNvSpPr>
          <p:nvPr>
            <p:ph type="body" sz="quarter" idx="12" hasCustomPrompt="1"/>
          </p:nvPr>
        </p:nvSpPr>
        <p:spPr>
          <a:xfrm>
            <a:off x="1308100" y="4940636"/>
            <a:ext cx="9575800" cy="303618"/>
          </a:xfrm>
        </p:spPr>
        <p:txBody>
          <a:bodyPr tIns="0" bIns="0">
            <a:normAutofit/>
          </a:bodyPr>
          <a:lstStyle>
            <a:lvl1pPr marL="0" indent="0" algn="ctr">
              <a:lnSpc>
                <a:spcPct val="100000"/>
              </a:lnSpc>
              <a:buNone/>
              <a:defRPr sz="1400">
                <a:solidFill>
                  <a:schemeClr val="bg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or affiliation</a:t>
            </a:r>
          </a:p>
        </p:txBody>
      </p:sp>
      <p:sp>
        <p:nvSpPr>
          <p:cNvPr id="2" name="Footer Placeholder 4">
            <a:extLst>
              <a:ext uri="{FF2B5EF4-FFF2-40B4-BE49-F238E27FC236}">
                <a16:creationId xmlns:a16="http://schemas.microsoft.com/office/drawing/2014/main" id="{C3EF92C4-7E42-4F44-A295-712C33ECDDA1}"/>
              </a:ext>
            </a:extLst>
          </p:cNvPr>
          <p:cNvSpPr>
            <a:spLocks noGrp="1"/>
          </p:cNvSpPr>
          <p:nvPr>
            <p:ph type="ftr" sz="quarter" idx="17"/>
          </p:nvPr>
        </p:nvSpPr>
        <p:spPr/>
        <p:txBody>
          <a:bodyPr/>
          <a:lstStyle>
            <a:lvl1pPr>
              <a:defRPr>
                <a:solidFill>
                  <a:schemeClr val="bg1"/>
                </a:solidFill>
              </a:defRPr>
            </a:lvl1pPr>
          </a:lstStyle>
          <a:p>
            <a:r>
              <a:rPr lang="en-GB"/>
              <a:t>Using data and market research to drive farming and prospecting</a:t>
            </a:r>
          </a:p>
        </p:txBody>
      </p:sp>
      <p:sp>
        <p:nvSpPr>
          <p:cNvPr id="13" name="Slide Number Placeholder 5">
            <a:extLst>
              <a:ext uri="{FF2B5EF4-FFF2-40B4-BE49-F238E27FC236}">
                <a16:creationId xmlns:a16="http://schemas.microsoft.com/office/drawing/2014/main" id="{D929DBBA-EE88-EE4D-B2BB-D54967DD15DB}"/>
              </a:ext>
            </a:extLst>
          </p:cNvPr>
          <p:cNvSpPr>
            <a:spLocks noGrp="1"/>
          </p:cNvSpPr>
          <p:nvPr>
            <p:ph type="sldNum" sz="quarter" idx="15"/>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4" name="Logo 15">
            <a:extLst>
              <a:ext uri="{FF2B5EF4-FFF2-40B4-BE49-F238E27FC236}">
                <a16:creationId xmlns:a16="http://schemas.microsoft.com/office/drawing/2014/main" id="{EA99EAC0-F4B7-044D-A42D-AAA32CA719F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
        <p:nvSpPr>
          <p:cNvPr id="9" name="Title 1">
            <a:extLst>
              <a:ext uri="{FF2B5EF4-FFF2-40B4-BE49-F238E27FC236}">
                <a16:creationId xmlns:a16="http://schemas.microsoft.com/office/drawing/2014/main" id="{19E09FB2-63B1-5940-AE90-E01D423F41ED}"/>
              </a:ext>
            </a:extLst>
          </p:cNvPr>
          <p:cNvSpPr>
            <a:spLocks noGrp="1"/>
          </p:cNvSpPr>
          <p:nvPr>
            <p:ph type="title"/>
          </p:nvPr>
        </p:nvSpPr>
        <p:spPr>
          <a:xfrm>
            <a:off x="1308100" y="1296000"/>
            <a:ext cx="9575800" cy="3327030"/>
          </a:xfrm>
        </p:spPr>
        <p:txBody>
          <a:bodyPr/>
          <a:lstStyle>
            <a:lvl1pPr>
              <a:lnSpc>
                <a:spcPct val="100000"/>
              </a:lnSpc>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193" y="1466491"/>
            <a:ext cx="5856000" cy="52448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400" dirty="0" smtClean="0"/>
            </a:lvl1pPr>
            <a:lvl2pPr>
              <a:defRPr lang="en-US" sz="2000" dirty="0" smtClean="0"/>
            </a:lvl2pPr>
            <a:lvl3pPr>
              <a:defRPr lang="en-US" sz="2400" dirty="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084499" y="1466492"/>
            <a:ext cx="5856000" cy="48135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400" dirty="0" smtClean="0"/>
            </a:lvl1pPr>
            <a:lvl2pPr>
              <a:defRPr lang="en-US" sz="2000" dirty="0" smtClean="0"/>
            </a:lvl2pPr>
            <a:lvl3pPr>
              <a:defRPr lang="en-US" sz="2400" dirty="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953383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1A3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BC3-F398-004C-B294-978D0F355244}"/>
              </a:ext>
            </a:extLst>
          </p:cNvPr>
          <p:cNvSpPr>
            <a:spLocks noGrp="1"/>
          </p:cNvSpPr>
          <p:nvPr>
            <p:ph type="title"/>
          </p:nvPr>
        </p:nvSpPr>
        <p:spPr>
          <a:xfrm>
            <a:off x="1308100" y="1296000"/>
            <a:ext cx="9575800" cy="3334024"/>
          </a:xfrm>
        </p:spPr>
        <p:txBody>
          <a:bodyPr/>
          <a:lstStyle>
            <a:lvl1pPr>
              <a:lnSpc>
                <a:spcPct val="100000"/>
              </a:lnSpc>
              <a:defRPr sz="4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B5A678A1-F388-ED4F-8DC8-E9DD5637A6AB}"/>
              </a:ext>
            </a:extLst>
          </p:cNvPr>
          <p:cNvSpPr>
            <a:spLocks noGrp="1"/>
          </p:cNvSpPr>
          <p:nvPr>
            <p:ph type="body" sz="quarter" idx="11" hasCustomPrompt="1"/>
          </p:nvPr>
        </p:nvSpPr>
        <p:spPr>
          <a:xfrm>
            <a:off x="1308100" y="4630024"/>
            <a:ext cx="9575800" cy="303618"/>
          </a:xfrm>
        </p:spPr>
        <p:txBody>
          <a:bodyPr tIns="0" bIns="0">
            <a:normAutofit/>
          </a:bodyPr>
          <a:lstStyle>
            <a:lvl1pPr marL="0" indent="0" algn="ctr">
              <a:lnSpc>
                <a:spcPct val="100000"/>
              </a:lnSpc>
              <a:buNone/>
              <a:defRPr sz="1400">
                <a:solidFill>
                  <a:srgbClr val="53CEC6"/>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3">
            <a:extLst>
              <a:ext uri="{FF2B5EF4-FFF2-40B4-BE49-F238E27FC236}">
                <a16:creationId xmlns:a16="http://schemas.microsoft.com/office/drawing/2014/main" id="{2DF7AD56-51DF-BE42-9D37-74066864DB22}"/>
              </a:ext>
            </a:extLst>
          </p:cNvPr>
          <p:cNvSpPr>
            <a:spLocks noGrp="1"/>
          </p:cNvSpPr>
          <p:nvPr>
            <p:ph type="body" sz="quarter" idx="12" hasCustomPrompt="1"/>
          </p:nvPr>
        </p:nvSpPr>
        <p:spPr>
          <a:xfrm>
            <a:off x="1308100" y="4940636"/>
            <a:ext cx="9575800" cy="303618"/>
          </a:xfrm>
        </p:spPr>
        <p:txBody>
          <a:bodyPr tIns="0" bIns="0">
            <a:normAutofit/>
          </a:bodyPr>
          <a:lstStyle>
            <a:lvl1pPr marL="0" indent="0" algn="ctr">
              <a:lnSpc>
                <a:spcPct val="100000"/>
              </a:lnSpc>
              <a:buNone/>
              <a:defRPr sz="1400">
                <a:solidFill>
                  <a:schemeClr val="bg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or affiliation</a:t>
            </a:r>
          </a:p>
        </p:txBody>
      </p:sp>
      <p:sp>
        <p:nvSpPr>
          <p:cNvPr id="15" name="Footer Placeholder 4">
            <a:extLst>
              <a:ext uri="{FF2B5EF4-FFF2-40B4-BE49-F238E27FC236}">
                <a16:creationId xmlns:a16="http://schemas.microsoft.com/office/drawing/2014/main" id="{DA6BD42D-97F2-3742-BB7F-43DD02EDD425}"/>
              </a:ext>
            </a:extLst>
          </p:cNvPr>
          <p:cNvSpPr>
            <a:spLocks noGrp="1"/>
          </p:cNvSpPr>
          <p:nvPr>
            <p:ph type="ftr" sz="quarter" idx="17"/>
          </p:nvPr>
        </p:nvSpPr>
        <p:spPr>
          <a:xfrm>
            <a:off x="334964" y="6660001"/>
            <a:ext cx="5689440" cy="198000"/>
          </a:xfrm>
        </p:spPr>
        <p:txBody>
          <a:bodyPr/>
          <a:lstStyle>
            <a:lvl1pPr>
              <a:defRPr>
                <a:solidFill>
                  <a:schemeClr val="bg1"/>
                </a:solidFill>
              </a:defRPr>
            </a:lvl1pPr>
          </a:lstStyle>
          <a:p>
            <a:r>
              <a:rPr lang="en-GB"/>
              <a:t>Using data and market research to drive farming and prospecting</a:t>
            </a:r>
          </a:p>
        </p:txBody>
      </p:sp>
      <p:sp>
        <p:nvSpPr>
          <p:cNvPr id="5" name="Slide Number Placeholder 5">
            <a:extLst>
              <a:ext uri="{FF2B5EF4-FFF2-40B4-BE49-F238E27FC236}">
                <a16:creationId xmlns:a16="http://schemas.microsoft.com/office/drawing/2014/main" id="{1F76948D-E673-8A41-9C0D-F3CF9865CE5E}"/>
              </a:ext>
            </a:extLst>
          </p:cNvPr>
          <p:cNvSpPr>
            <a:spLocks noGrp="1"/>
          </p:cNvSpPr>
          <p:nvPr>
            <p:ph type="sldNum" sz="quarter" idx="14"/>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8" name="Logo 15">
            <a:extLst>
              <a:ext uri="{FF2B5EF4-FFF2-40B4-BE49-F238E27FC236}">
                <a16:creationId xmlns:a16="http://schemas.microsoft.com/office/drawing/2014/main" id="{A90B8140-4FF4-C646-A072-CA9CA64564A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31885607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 purple">
    <p:bg>
      <p:bgPr>
        <a:solidFill>
          <a:srgbClr val="3C1366"/>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EAABBB3C-9A0C-644A-8A05-DA298599D768}"/>
              </a:ext>
            </a:extLst>
          </p:cNvPr>
          <p:cNvSpPr>
            <a:spLocks noGrp="1"/>
          </p:cNvSpPr>
          <p:nvPr>
            <p:ph type="ftr" sz="quarter" idx="13"/>
          </p:nvPr>
        </p:nvSpPr>
        <p:spPr/>
        <p:txBody>
          <a:bodyPr/>
          <a:lstStyle>
            <a:lvl1pPr>
              <a:defRPr>
                <a:solidFill>
                  <a:schemeClr val="bg1"/>
                </a:solidFill>
              </a:defRPr>
            </a:lvl1pPr>
          </a:lstStyle>
          <a:p>
            <a:r>
              <a:rPr lang="en-GB"/>
              <a:t>Using data and market research to drive farming and prospecting</a:t>
            </a:r>
          </a:p>
        </p:txBody>
      </p:sp>
      <p:sp>
        <p:nvSpPr>
          <p:cNvPr id="5" name="Slide Number Placeholder 3">
            <a:extLst>
              <a:ext uri="{FF2B5EF4-FFF2-40B4-BE49-F238E27FC236}">
                <a16:creationId xmlns:a16="http://schemas.microsoft.com/office/drawing/2014/main" id="{1F76948D-E673-8A41-9C0D-F3CF9865CE5E}"/>
              </a:ext>
            </a:extLst>
          </p:cNvPr>
          <p:cNvSpPr>
            <a:spLocks noGrp="1"/>
          </p:cNvSpPr>
          <p:nvPr>
            <p:ph type="sldNum" sz="quarter" idx="14"/>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8" name="Logo 15">
            <a:extLst>
              <a:ext uri="{FF2B5EF4-FFF2-40B4-BE49-F238E27FC236}">
                <a16:creationId xmlns:a16="http://schemas.microsoft.com/office/drawing/2014/main" id="{77BA0C83-59C4-454E-A297-5866D9B48A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
        <p:nvSpPr>
          <p:cNvPr id="2" name="Title 1">
            <a:extLst>
              <a:ext uri="{FF2B5EF4-FFF2-40B4-BE49-F238E27FC236}">
                <a16:creationId xmlns:a16="http://schemas.microsoft.com/office/drawing/2014/main" id="{6BADD993-4A4D-3E48-9FE1-72DD614299D1}"/>
              </a:ext>
            </a:extLst>
          </p:cNvPr>
          <p:cNvSpPr>
            <a:spLocks noGrp="1"/>
          </p:cNvSpPr>
          <p:nvPr>
            <p:ph type="title"/>
          </p:nvPr>
        </p:nvSpPr>
        <p:spPr>
          <a:xfrm>
            <a:off x="1308100" y="1296001"/>
            <a:ext cx="9575800" cy="5228228"/>
          </a:xfrm>
        </p:spPr>
        <p:txBody>
          <a:bodyPr>
            <a:normAutofit/>
          </a:bodyPr>
          <a:lstStyle>
            <a:lvl1pPr>
              <a:lnSpc>
                <a:spcPct val="100000"/>
              </a:lnSpc>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4469455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 blue">
    <p:bg>
      <p:bgPr>
        <a:solidFill>
          <a:srgbClr val="1A3844"/>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EAABBB3C-9A0C-644A-8A05-DA298599D768}"/>
              </a:ext>
            </a:extLst>
          </p:cNvPr>
          <p:cNvSpPr>
            <a:spLocks noGrp="1"/>
          </p:cNvSpPr>
          <p:nvPr>
            <p:ph type="ftr" sz="quarter" idx="13"/>
          </p:nvPr>
        </p:nvSpPr>
        <p:spPr>
          <a:xfrm>
            <a:off x="334963" y="6660001"/>
            <a:ext cx="5689441" cy="198000"/>
          </a:xfrm>
        </p:spPr>
        <p:txBody>
          <a:bodyPr/>
          <a:lstStyle>
            <a:lvl1pPr>
              <a:defRPr>
                <a:solidFill>
                  <a:schemeClr val="bg1"/>
                </a:solidFill>
              </a:defRPr>
            </a:lvl1pPr>
          </a:lstStyle>
          <a:p>
            <a:r>
              <a:rPr lang="en-GB"/>
              <a:t>Using data and market research to drive farming and prospecting</a:t>
            </a:r>
          </a:p>
        </p:txBody>
      </p:sp>
      <p:sp>
        <p:nvSpPr>
          <p:cNvPr id="5" name="Slide Number Placeholder 3">
            <a:extLst>
              <a:ext uri="{FF2B5EF4-FFF2-40B4-BE49-F238E27FC236}">
                <a16:creationId xmlns:a16="http://schemas.microsoft.com/office/drawing/2014/main" id="{1F76948D-E673-8A41-9C0D-F3CF9865CE5E}"/>
              </a:ext>
            </a:extLst>
          </p:cNvPr>
          <p:cNvSpPr>
            <a:spLocks noGrp="1"/>
          </p:cNvSpPr>
          <p:nvPr>
            <p:ph type="sldNum" sz="quarter" idx="14"/>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8" name="Logo 15">
            <a:extLst>
              <a:ext uri="{FF2B5EF4-FFF2-40B4-BE49-F238E27FC236}">
                <a16:creationId xmlns:a16="http://schemas.microsoft.com/office/drawing/2014/main" id="{10EDC9BF-CD93-9542-948A-31A6FBD7F5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
        <p:nvSpPr>
          <p:cNvPr id="7" name="Title 1">
            <a:extLst>
              <a:ext uri="{FF2B5EF4-FFF2-40B4-BE49-F238E27FC236}">
                <a16:creationId xmlns:a16="http://schemas.microsoft.com/office/drawing/2014/main" id="{A674770F-E860-0A4C-8BEB-5CA0F13E2368}"/>
              </a:ext>
            </a:extLst>
          </p:cNvPr>
          <p:cNvSpPr>
            <a:spLocks noGrp="1"/>
          </p:cNvSpPr>
          <p:nvPr>
            <p:ph type="title"/>
          </p:nvPr>
        </p:nvSpPr>
        <p:spPr>
          <a:xfrm>
            <a:off x="1308100" y="1296001"/>
            <a:ext cx="9575800" cy="5228228"/>
          </a:xfrm>
        </p:spPr>
        <p:txBody>
          <a:bodyPr>
            <a:normAutofit/>
          </a:bodyPr>
          <a:lstStyle>
            <a:lvl1pPr>
              <a:lnSpc>
                <a:spcPct val="100000"/>
              </a:lnSpc>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4C9D661-3D7F-124C-8328-65569252360C}"/>
              </a:ext>
            </a:extLst>
          </p:cNvPr>
          <p:cNvSpPr>
            <a:spLocks noGrp="1"/>
          </p:cNvSpPr>
          <p:nvPr>
            <p:ph type="title"/>
          </p:nvPr>
        </p:nvSpPr>
        <p:spPr>
          <a:xfrm>
            <a:off x="334963" y="1260000"/>
            <a:ext cx="11522075" cy="535531"/>
          </a:xfrm>
        </p:spPr>
        <p:txBody>
          <a:bodyPr wrap="square" lIns="0" rIns="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334964" y="1795531"/>
            <a:ext cx="11522074" cy="4676096"/>
          </a:xfrm>
        </p:spPr>
        <p:txBody>
          <a:bodyPr lIns="0" tIns="180000" rIns="0"/>
          <a:lstStyle>
            <a:lvl1pPr>
              <a:defRPr baseline="0">
                <a:solidFill>
                  <a:srgbClr val="4B5057"/>
                </a:solidFill>
                <a:latin typeface="Arial" panose="020B0604020202020204" pitchFamily="34" charset="0"/>
              </a:defRPr>
            </a:lvl1pPr>
            <a:lvl2pPr>
              <a:defRPr baseline="0">
                <a:solidFill>
                  <a:srgbClr val="4B5057"/>
                </a:solidFill>
                <a:latin typeface="Arial" panose="020B0604020202020204" pitchFamily="34" charset="0"/>
              </a:defRPr>
            </a:lvl2pPr>
            <a:lvl3pPr>
              <a:defRPr baseline="0">
                <a:solidFill>
                  <a:srgbClr val="4B5057"/>
                </a:solidFill>
                <a:latin typeface="Arial" panose="020B0604020202020204" pitchFamily="34" charset="0"/>
              </a:defRPr>
            </a:lvl3pPr>
            <a:lvl4pPr>
              <a:defRPr baseline="0">
                <a:solidFill>
                  <a:srgbClr val="4B5057"/>
                </a:solidFill>
                <a:latin typeface="Arial" panose="020B0604020202020204" pitchFamily="34" charset="0"/>
              </a:defRPr>
            </a:lvl4pPr>
            <a:lvl5pPr>
              <a:defRPr baseline="0">
                <a:solidFill>
                  <a:srgbClr val="4B505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3">
            <a:extLst>
              <a:ext uri="{FF2B5EF4-FFF2-40B4-BE49-F238E27FC236}">
                <a16:creationId xmlns:a16="http://schemas.microsoft.com/office/drawing/2014/main" id="{2D3A0FED-CD89-5342-825D-2E465D7E09D9}"/>
              </a:ext>
            </a:extLst>
          </p:cNvPr>
          <p:cNvSpPr>
            <a:spLocks noGrp="1"/>
          </p:cNvSpPr>
          <p:nvPr>
            <p:ph type="ftr" sz="quarter" idx="10"/>
          </p:nvPr>
        </p:nvSpPr>
        <p:spPr/>
        <p:txBody>
          <a:bodyPr/>
          <a:lstStyle/>
          <a:p>
            <a:r>
              <a:rPr lang="en-GB"/>
              <a:t>Using data and market research to drive farming and prospecting</a:t>
            </a:r>
          </a:p>
        </p:txBody>
      </p:sp>
      <p:sp>
        <p:nvSpPr>
          <p:cNvPr id="12" name="Slide Number Placeholder 4">
            <a:extLst>
              <a:ext uri="{FF2B5EF4-FFF2-40B4-BE49-F238E27FC236}">
                <a16:creationId xmlns:a16="http://schemas.microsoft.com/office/drawing/2014/main" id="{A70437B6-1CFF-7047-BDFC-E945379CCD17}"/>
              </a:ext>
            </a:extLst>
          </p:cNvPr>
          <p:cNvSpPr>
            <a:spLocks noGrp="1"/>
          </p:cNvSpPr>
          <p:nvPr>
            <p:ph type="sldNum" sz="quarter" idx="11"/>
          </p:nvPr>
        </p:nvSpPr>
        <p:spPr/>
        <p:txBody>
          <a:bodyPr/>
          <a:lstStyle/>
          <a:p>
            <a:fld id="{6580B96C-853A-4F26-91B4-F0764DB54639}" type="slidenum">
              <a:rPr lang="en-GB" smtClean="0"/>
              <a:pPr/>
              <a:t>‹N›</a:t>
            </a:fld>
            <a:endParaRPr lang="en-GB"/>
          </a:p>
        </p:txBody>
      </p:sp>
      <p:pic>
        <p:nvPicPr>
          <p:cNvPr id="4" name="Logo 15">
            <a:extLst>
              <a:ext uri="{FF2B5EF4-FFF2-40B4-BE49-F238E27FC236}">
                <a16:creationId xmlns:a16="http://schemas.microsoft.com/office/drawing/2014/main" id="{4713E6F7-E60B-E749-A5A2-FF5D6324018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2501739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 purpl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89BD8C5-308A-4542-802B-288545695F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p:nvPr>
        </p:nvSpPr>
        <p:spPr>
          <a:xfrm>
            <a:off x="334962" y="3076085"/>
            <a:ext cx="11522075" cy="507831"/>
          </a:xfrm>
        </p:spPr>
        <p:txBody>
          <a:bodyPr wrap="square">
            <a:spAutoFit/>
          </a:bodyPr>
          <a:lstStyle>
            <a:lvl1pPr algn="ctr">
              <a:defRPr sz="3000">
                <a:solidFill>
                  <a:schemeClr val="bg1"/>
                </a:solidFill>
              </a:defRPr>
            </a:lvl1pPr>
          </a:lstStyle>
          <a:p>
            <a:r>
              <a:rPr lang="en-US"/>
              <a:t>Click to edit Master title style</a:t>
            </a:r>
          </a:p>
        </p:txBody>
      </p:sp>
      <p:sp>
        <p:nvSpPr>
          <p:cNvPr id="5" name="Footer Placeholder 2">
            <a:extLst>
              <a:ext uri="{FF2B5EF4-FFF2-40B4-BE49-F238E27FC236}">
                <a16:creationId xmlns:a16="http://schemas.microsoft.com/office/drawing/2014/main" id="{985EFCCE-9164-964B-AA96-7D7A3EBB4BBA}"/>
              </a:ext>
            </a:extLst>
          </p:cNvPr>
          <p:cNvSpPr>
            <a:spLocks noGrp="1"/>
          </p:cNvSpPr>
          <p:nvPr>
            <p:ph type="ftr" sz="quarter" idx="10"/>
          </p:nvPr>
        </p:nvSpPr>
        <p:spPr/>
        <p:txBody>
          <a:bodyPr/>
          <a:lstStyle>
            <a:lvl1pPr>
              <a:defRPr>
                <a:solidFill>
                  <a:schemeClr val="bg1"/>
                </a:solidFill>
              </a:defRPr>
            </a:lvl1pPr>
          </a:lstStyle>
          <a:p>
            <a:r>
              <a:rPr lang="en-GB"/>
              <a:t>Using data and market research to drive farming and prospecting</a:t>
            </a:r>
          </a:p>
        </p:txBody>
      </p:sp>
      <p:sp>
        <p:nvSpPr>
          <p:cNvPr id="6" name="Slide Number Placeholder 3">
            <a:extLst>
              <a:ext uri="{FF2B5EF4-FFF2-40B4-BE49-F238E27FC236}">
                <a16:creationId xmlns:a16="http://schemas.microsoft.com/office/drawing/2014/main" id="{16C3CE47-C399-D248-852D-16ACD866EC81}"/>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7" name="Logo 15">
            <a:extLst>
              <a:ext uri="{FF2B5EF4-FFF2-40B4-BE49-F238E27FC236}">
                <a16:creationId xmlns:a16="http://schemas.microsoft.com/office/drawing/2014/main" id="{5592E8AC-71A3-8D47-94A1-2D8484C056D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3329455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 blu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66ACC17-8F36-7F4C-900C-E275E20656A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4B3F3312-B5DD-2845-AE7C-721468D0770B}"/>
              </a:ext>
            </a:extLst>
          </p:cNvPr>
          <p:cNvSpPr>
            <a:spLocks noGrp="1"/>
          </p:cNvSpPr>
          <p:nvPr>
            <p:ph type="title"/>
          </p:nvPr>
        </p:nvSpPr>
        <p:spPr>
          <a:xfrm>
            <a:off x="334962" y="3076085"/>
            <a:ext cx="11522075" cy="507831"/>
          </a:xfrm>
        </p:spPr>
        <p:txBody>
          <a:bodyPr wrap="square">
            <a:spAutoFit/>
          </a:bodyPr>
          <a:lstStyle>
            <a:lvl1pPr algn="ctr">
              <a:defRPr sz="3000">
                <a:solidFill>
                  <a:schemeClr val="bg1"/>
                </a:solidFill>
              </a:defRPr>
            </a:lvl1pPr>
          </a:lstStyle>
          <a:p>
            <a:r>
              <a:rPr lang="en-US"/>
              <a:t>Click to edit Master title style</a:t>
            </a:r>
          </a:p>
        </p:txBody>
      </p:sp>
      <p:sp>
        <p:nvSpPr>
          <p:cNvPr id="12" name="Footer Placeholder 2">
            <a:extLst>
              <a:ext uri="{FF2B5EF4-FFF2-40B4-BE49-F238E27FC236}">
                <a16:creationId xmlns:a16="http://schemas.microsoft.com/office/drawing/2014/main" id="{A3260F41-036A-314A-92A2-74674A5C194E}"/>
              </a:ext>
            </a:extLst>
          </p:cNvPr>
          <p:cNvSpPr>
            <a:spLocks noGrp="1"/>
          </p:cNvSpPr>
          <p:nvPr>
            <p:ph type="ftr" sz="quarter" idx="10"/>
          </p:nvPr>
        </p:nvSpPr>
        <p:spPr>
          <a:xfrm>
            <a:off x="334964" y="6660001"/>
            <a:ext cx="5689440" cy="198000"/>
          </a:xfrm>
        </p:spPr>
        <p:txBody>
          <a:bodyPr/>
          <a:lstStyle>
            <a:lvl1pPr>
              <a:defRPr>
                <a:solidFill>
                  <a:schemeClr val="bg1"/>
                </a:solidFill>
              </a:defRPr>
            </a:lvl1pPr>
          </a:lstStyle>
          <a:p>
            <a:r>
              <a:rPr lang="en-GB"/>
              <a:t>Using data and market research to drive farming and prospecting</a:t>
            </a:r>
          </a:p>
        </p:txBody>
      </p:sp>
      <p:sp>
        <p:nvSpPr>
          <p:cNvPr id="4" name="Slide Number Placeholder 3">
            <a:extLst>
              <a:ext uri="{FF2B5EF4-FFF2-40B4-BE49-F238E27FC236}">
                <a16:creationId xmlns:a16="http://schemas.microsoft.com/office/drawing/2014/main" id="{BD75600E-066E-9A48-BF40-CADE694E8DCF}"/>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7" name="Logo 15">
            <a:extLst>
              <a:ext uri="{FF2B5EF4-FFF2-40B4-BE49-F238E27FC236}">
                <a16:creationId xmlns:a16="http://schemas.microsoft.com/office/drawing/2014/main" id="{6D923DE1-5037-0B4C-983B-B051A635B13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262859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 purpl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E843F7D-6F88-D945-A1A9-364B0CEBC9F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98E6026C-9BA5-6540-853E-0455096639D9}"/>
              </a:ext>
            </a:extLst>
          </p:cNvPr>
          <p:cNvSpPr>
            <a:spLocks noGrp="1"/>
          </p:cNvSpPr>
          <p:nvPr>
            <p:ph type="title"/>
          </p:nvPr>
        </p:nvSpPr>
        <p:spPr>
          <a:xfrm>
            <a:off x="334962" y="3076085"/>
            <a:ext cx="11522075" cy="507831"/>
          </a:xfrm>
        </p:spPr>
        <p:txBody>
          <a:bodyPr wrap="square">
            <a:spAutoFit/>
          </a:bodyPr>
          <a:lstStyle>
            <a:lvl1pPr algn="ctr">
              <a:defRPr sz="3000">
                <a:solidFill>
                  <a:schemeClr val="bg1"/>
                </a:solidFill>
              </a:defRPr>
            </a:lvl1pPr>
          </a:lstStyle>
          <a:p>
            <a:r>
              <a:rPr lang="en-US"/>
              <a:t>Click to edit Master title style</a:t>
            </a:r>
          </a:p>
        </p:txBody>
      </p:sp>
      <p:sp>
        <p:nvSpPr>
          <p:cNvPr id="12" name="Footer Placeholder 2">
            <a:extLst>
              <a:ext uri="{FF2B5EF4-FFF2-40B4-BE49-F238E27FC236}">
                <a16:creationId xmlns:a16="http://schemas.microsoft.com/office/drawing/2014/main" id="{1D7FE609-9A67-464E-88FC-56DFC6EF16B1}"/>
              </a:ext>
            </a:extLst>
          </p:cNvPr>
          <p:cNvSpPr>
            <a:spLocks noGrp="1"/>
          </p:cNvSpPr>
          <p:nvPr>
            <p:ph type="ftr" sz="quarter" idx="10"/>
          </p:nvPr>
        </p:nvSpPr>
        <p:spPr>
          <a:xfrm>
            <a:off x="334964" y="6660001"/>
            <a:ext cx="5689440" cy="198000"/>
          </a:xfrm>
        </p:spPr>
        <p:txBody>
          <a:bodyPr/>
          <a:lstStyle>
            <a:lvl1pPr>
              <a:defRPr>
                <a:solidFill>
                  <a:schemeClr val="bg1"/>
                </a:solidFill>
              </a:defRPr>
            </a:lvl1pPr>
          </a:lstStyle>
          <a:p>
            <a:r>
              <a:rPr lang="en-GB"/>
              <a:t>Using data and market research to drive farming and prospecting</a:t>
            </a:r>
          </a:p>
        </p:txBody>
      </p:sp>
      <p:sp>
        <p:nvSpPr>
          <p:cNvPr id="6" name="Slide Number Placeholder 3">
            <a:extLst>
              <a:ext uri="{FF2B5EF4-FFF2-40B4-BE49-F238E27FC236}">
                <a16:creationId xmlns:a16="http://schemas.microsoft.com/office/drawing/2014/main" id="{524FA451-7CB5-FB49-9B12-E5C12F13E0BF}"/>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7" name="Logo 15">
            <a:extLst>
              <a:ext uri="{FF2B5EF4-FFF2-40B4-BE49-F238E27FC236}">
                <a16:creationId xmlns:a16="http://schemas.microsoft.com/office/drawing/2014/main" id="{52D4A702-59D8-7D4A-A592-2352E475275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1710011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2 - blu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28AC9BC1-7B67-F74A-82CC-DF2E85FC67B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4B0E3A69-0DA9-D544-A57E-ADC8DE5A417C}"/>
              </a:ext>
            </a:extLst>
          </p:cNvPr>
          <p:cNvSpPr>
            <a:spLocks noGrp="1"/>
          </p:cNvSpPr>
          <p:nvPr>
            <p:ph type="title"/>
          </p:nvPr>
        </p:nvSpPr>
        <p:spPr>
          <a:xfrm>
            <a:off x="334962" y="3076085"/>
            <a:ext cx="11522075" cy="507831"/>
          </a:xfrm>
        </p:spPr>
        <p:txBody>
          <a:bodyPr wrap="square">
            <a:spAutoFit/>
          </a:bodyPr>
          <a:lstStyle>
            <a:lvl1pPr algn="ctr">
              <a:defRPr sz="3000">
                <a:solidFill>
                  <a:schemeClr val="bg1"/>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4668699E-3D03-F943-BCDE-185D313D98D6}"/>
              </a:ext>
            </a:extLst>
          </p:cNvPr>
          <p:cNvSpPr>
            <a:spLocks noGrp="1"/>
          </p:cNvSpPr>
          <p:nvPr>
            <p:ph type="ftr" sz="quarter" idx="10"/>
          </p:nvPr>
        </p:nvSpPr>
        <p:spPr>
          <a:xfrm>
            <a:off x="334964" y="6660001"/>
            <a:ext cx="5689440" cy="197999"/>
          </a:xfrm>
        </p:spPr>
        <p:txBody>
          <a:bodyPr/>
          <a:lstStyle>
            <a:lvl1pPr>
              <a:defRPr>
                <a:solidFill>
                  <a:schemeClr val="bg1"/>
                </a:solidFill>
              </a:defRPr>
            </a:lvl1pPr>
          </a:lstStyle>
          <a:p>
            <a:r>
              <a:rPr lang="en-GB"/>
              <a:t>Using data and market research to drive farming and prospecting</a:t>
            </a:r>
          </a:p>
        </p:txBody>
      </p:sp>
      <p:sp>
        <p:nvSpPr>
          <p:cNvPr id="4" name="Slide Number Placeholder 3">
            <a:extLst>
              <a:ext uri="{FF2B5EF4-FFF2-40B4-BE49-F238E27FC236}">
                <a16:creationId xmlns:a16="http://schemas.microsoft.com/office/drawing/2014/main" id="{D7A581AD-C984-C649-B7E3-EF5F1627C889}"/>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7" name="Logo 15">
            <a:extLst>
              <a:ext uri="{FF2B5EF4-FFF2-40B4-BE49-F238E27FC236}">
                <a16:creationId xmlns:a16="http://schemas.microsoft.com/office/drawing/2014/main" id="{BA13965E-D65D-7447-940A-C6FC158B9A3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2658122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ctoid - purple">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6177086" y="0"/>
            <a:ext cx="6014913" cy="6858000"/>
          </a:xfrm>
          <a:prstGeom prst="rect">
            <a:avLst/>
          </a:prstGeom>
          <a:solidFill>
            <a:srgbClr val="421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8E4D109-E4FE-C74A-B4E6-2D0F2FC0CD0D}"/>
              </a:ext>
            </a:extLst>
          </p:cNvPr>
          <p:cNvSpPr>
            <a:spLocks noGrp="1"/>
          </p:cNvSpPr>
          <p:nvPr>
            <p:ph type="title"/>
          </p:nvPr>
        </p:nvSpPr>
        <p:spPr>
          <a:xfrm>
            <a:off x="334963" y="1260000"/>
            <a:ext cx="5683586" cy="624956"/>
          </a:xfrm>
        </p:spPr>
        <p:txBody>
          <a:bodyPr wrap="square" lIns="0" rIns="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12" name="Text Placeholder 2">
            <a:extLst>
              <a:ext uri="{FF2B5EF4-FFF2-40B4-BE49-F238E27FC236}">
                <a16:creationId xmlns:a16="http://schemas.microsoft.com/office/drawing/2014/main" id="{52136029-57E6-1046-A862-A33283440C7D}"/>
              </a:ext>
            </a:extLst>
          </p:cNvPr>
          <p:cNvSpPr>
            <a:spLocks noGrp="1"/>
          </p:cNvSpPr>
          <p:nvPr>
            <p:ph type="body" sz="quarter" idx="14"/>
          </p:nvPr>
        </p:nvSpPr>
        <p:spPr>
          <a:xfrm>
            <a:off x="334760" y="1884956"/>
            <a:ext cx="5683789"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77085" y="1828800"/>
            <a:ext cx="6014915" cy="2550160"/>
          </a:xfrm>
        </p:spPr>
        <p:txBody>
          <a:bodyPr tIns="0" bIns="0" anchor="t" anchorCtr="0">
            <a:noAutofit/>
          </a:bodyPr>
          <a:lstStyle>
            <a:lvl1pPr marL="0" indent="0" algn="ctr">
              <a:buNone/>
              <a:defRPr sz="19900" b="1">
                <a:solidFill>
                  <a:srgbClr val="D4ADFF"/>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4">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73453" y="4563762"/>
            <a:ext cx="6018547" cy="1502076"/>
          </a:xfrm>
        </p:spPr>
        <p:txBody>
          <a:bodyPr tIns="0" bIns="0">
            <a:noAutofit/>
          </a:bodyPr>
          <a:lstStyle>
            <a:lvl1pPr marL="0" indent="0" algn="ctr">
              <a:buNone/>
              <a:defRPr sz="2000" b="1">
                <a:solidFill>
                  <a:srgbClr val="D4ADFF"/>
                </a:solidFill>
              </a:defRPr>
            </a:lvl1pPr>
          </a:lstStyle>
          <a:p>
            <a:pPr lvl="0"/>
            <a:r>
              <a:rPr lang="en-US"/>
              <a:t>Explanation here</a:t>
            </a:r>
          </a:p>
        </p:txBody>
      </p:sp>
      <p:sp>
        <p:nvSpPr>
          <p:cNvPr id="4" name="Footer Placeholder 5">
            <a:extLst>
              <a:ext uri="{FF2B5EF4-FFF2-40B4-BE49-F238E27FC236}">
                <a16:creationId xmlns:a16="http://schemas.microsoft.com/office/drawing/2014/main" id="{DDF852A6-6393-8041-9710-E20E7732D431}"/>
              </a:ext>
            </a:extLst>
          </p:cNvPr>
          <p:cNvSpPr>
            <a:spLocks noGrp="1"/>
          </p:cNvSpPr>
          <p:nvPr>
            <p:ph type="ftr" sz="quarter" idx="12"/>
          </p:nvPr>
        </p:nvSpPr>
        <p:spPr/>
        <p:txBody>
          <a:bodyPr/>
          <a:lstStyle/>
          <a:p>
            <a:r>
              <a:rPr lang="en-GB"/>
              <a:t>Using data and market research to drive farming and prospecting</a:t>
            </a:r>
          </a:p>
        </p:txBody>
      </p:sp>
      <p:sp>
        <p:nvSpPr>
          <p:cNvPr id="5" name="Slide Number Placeholder 6">
            <a:extLst>
              <a:ext uri="{FF2B5EF4-FFF2-40B4-BE49-F238E27FC236}">
                <a16:creationId xmlns:a16="http://schemas.microsoft.com/office/drawing/2014/main" id="{69E03AD3-3763-9A43-9904-827A30B3312F}"/>
              </a:ext>
            </a:extLst>
          </p:cNvPr>
          <p:cNvSpPr>
            <a:spLocks noGrp="1"/>
          </p:cNvSpPr>
          <p:nvPr>
            <p:ph type="sldNum" sz="quarter" idx="13"/>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11" name="Logo 15">
            <a:extLst>
              <a:ext uri="{FF2B5EF4-FFF2-40B4-BE49-F238E27FC236}">
                <a16:creationId xmlns:a16="http://schemas.microsoft.com/office/drawing/2014/main" id="{221FDDF9-94E9-AB48-8AFE-C5828AF3DB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2376985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ctoid - blue">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6173452" y="0"/>
            <a:ext cx="6018548" cy="6858000"/>
          </a:xfrm>
          <a:prstGeom prst="rect">
            <a:avLst/>
          </a:prstGeom>
          <a:solidFill>
            <a:srgbClr val="1A3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3FFF408-19F4-B24E-9680-D8C5C21657BE}"/>
              </a:ext>
            </a:extLst>
          </p:cNvPr>
          <p:cNvSpPr>
            <a:spLocks noGrp="1"/>
          </p:cNvSpPr>
          <p:nvPr>
            <p:ph type="title"/>
          </p:nvPr>
        </p:nvSpPr>
        <p:spPr>
          <a:xfrm>
            <a:off x="334963" y="1260000"/>
            <a:ext cx="5683586" cy="624956"/>
          </a:xfrm>
        </p:spPr>
        <p:txBody>
          <a:bodyPr wrap="square" lIns="0" rIns="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21" name="Text Placeholder 2">
            <a:extLst>
              <a:ext uri="{FF2B5EF4-FFF2-40B4-BE49-F238E27FC236}">
                <a16:creationId xmlns:a16="http://schemas.microsoft.com/office/drawing/2014/main" id="{BE57E8FC-F054-F54F-882C-FA27A4CDA227}"/>
              </a:ext>
            </a:extLst>
          </p:cNvPr>
          <p:cNvSpPr>
            <a:spLocks noGrp="1"/>
          </p:cNvSpPr>
          <p:nvPr>
            <p:ph type="body" sz="quarter" idx="14"/>
          </p:nvPr>
        </p:nvSpPr>
        <p:spPr>
          <a:xfrm>
            <a:off x="334760" y="1884956"/>
            <a:ext cx="5683789"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0406C95-6FD8-AF4F-9F36-F99300F4996B}"/>
              </a:ext>
            </a:extLst>
          </p:cNvPr>
          <p:cNvSpPr>
            <a:spLocks noGrp="1"/>
          </p:cNvSpPr>
          <p:nvPr>
            <p:ph type="body" sz="quarter" idx="10" hasCustomPrompt="1"/>
          </p:nvPr>
        </p:nvSpPr>
        <p:spPr>
          <a:xfrm>
            <a:off x="6180002" y="1828800"/>
            <a:ext cx="6011998" cy="2550160"/>
          </a:xfrm>
        </p:spPr>
        <p:txBody>
          <a:bodyPr tIns="0" bIns="0" anchor="t" anchorCtr="0">
            <a:noAutofit/>
          </a:bodyPr>
          <a:lstStyle>
            <a:lvl1pPr marL="0" indent="0" algn="ctr">
              <a:buNone/>
              <a:defRPr sz="19900" b="1">
                <a:solidFill>
                  <a:srgbClr val="37C4BC"/>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12" name="Text Placeholder 4">
            <a:extLst>
              <a:ext uri="{FF2B5EF4-FFF2-40B4-BE49-F238E27FC236}">
                <a16:creationId xmlns:a16="http://schemas.microsoft.com/office/drawing/2014/main" id="{91AB5F95-A8EF-E746-8D00-8270429B94B2}"/>
              </a:ext>
            </a:extLst>
          </p:cNvPr>
          <p:cNvSpPr>
            <a:spLocks noGrp="1"/>
          </p:cNvSpPr>
          <p:nvPr>
            <p:ph type="body" sz="quarter" idx="11" hasCustomPrompt="1"/>
          </p:nvPr>
        </p:nvSpPr>
        <p:spPr>
          <a:xfrm>
            <a:off x="6180002" y="4563762"/>
            <a:ext cx="6011998" cy="1502076"/>
          </a:xfrm>
        </p:spPr>
        <p:txBody>
          <a:bodyPr tIns="0" bIns="0">
            <a:noAutofit/>
          </a:bodyPr>
          <a:lstStyle>
            <a:lvl1pPr marL="0" indent="0" algn="ctr">
              <a:buNone/>
              <a:defRPr sz="2000" b="1">
                <a:solidFill>
                  <a:srgbClr val="8CD6C9"/>
                </a:solidFill>
              </a:defRPr>
            </a:lvl1pPr>
          </a:lstStyle>
          <a:p>
            <a:pPr lvl="0"/>
            <a:r>
              <a:rPr lang="en-US"/>
              <a:t>Explanation here</a:t>
            </a:r>
          </a:p>
        </p:txBody>
      </p:sp>
      <p:sp>
        <p:nvSpPr>
          <p:cNvPr id="4" name="Footer Placeholder 5">
            <a:extLst>
              <a:ext uri="{FF2B5EF4-FFF2-40B4-BE49-F238E27FC236}">
                <a16:creationId xmlns:a16="http://schemas.microsoft.com/office/drawing/2014/main" id="{849E0EAF-9575-834B-9339-CCA94ED910B8}"/>
              </a:ext>
            </a:extLst>
          </p:cNvPr>
          <p:cNvSpPr>
            <a:spLocks noGrp="1"/>
          </p:cNvSpPr>
          <p:nvPr>
            <p:ph type="ftr" sz="quarter" idx="12"/>
          </p:nvPr>
        </p:nvSpPr>
        <p:spPr/>
        <p:txBody>
          <a:bodyPr/>
          <a:lstStyle/>
          <a:p>
            <a:r>
              <a:rPr lang="en-GB"/>
              <a:t>Using data and market research to drive farming and prospecting</a:t>
            </a:r>
          </a:p>
        </p:txBody>
      </p:sp>
      <p:sp>
        <p:nvSpPr>
          <p:cNvPr id="6" name="Slide Number Placeholder 6">
            <a:extLst>
              <a:ext uri="{FF2B5EF4-FFF2-40B4-BE49-F238E27FC236}">
                <a16:creationId xmlns:a16="http://schemas.microsoft.com/office/drawing/2014/main" id="{EA4EE0DB-277A-254D-8260-4497928EC0D9}"/>
              </a:ext>
            </a:extLst>
          </p:cNvPr>
          <p:cNvSpPr>
            <a:spLocks noGrp="1"/>
          </p:cNvSpPr>
          <p:nvPr>
            <p:ph type="sldNum" sz="quarter" idx="13"/>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13" name="Logo 15">
            <a:extLst>
              <a:ext uri="{FF2B5EF4-FFF2-40B4-BE49-F238E27FC236}">
                <a16:creationId xmlns:a16="http://schemas.microsoft.com/office/drawing/2014/main" id="{2E4E6E7C-AB14-774B-A5F9-AEA82A032C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2506603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 wider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194" y="1466491"/>
            <a:ext cx="4651588" cy="525348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400" dirty="0" smtClean="0"/>
            </a:lvl1pPr>
            <a:lvl2pPr>
              <a:defRPr lang="en-US" sz="2000" dirty="0" smtClean="0"/>
            </a:lvl2pPr>
            <a:lvl3pPr>
              <a:defRPr lang="en-US" sz="2400" dirty="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911306" y="1466492"/>
            <a:ext cx="7125193" cy="48049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400" dirty="0" smtClean="0"/>
            </a:lvl1pPr>
            <a:lvl2pPr>
              <a:defRPr lang="en-US" sz="2000" dirty="0" smtClean="0"/>
            </a:lvl2pPr>
            <a:lvl3pPr>
              <a:defRPr lang="en-US" sz="2400" dirty="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5505271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 purple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0" y="0"/>
            <a:ext cx="6023344" cy="6858000"/>
          </a:xfrm>
          <a:prstGeom prst="rect">
            <a:avLst/>
          </a:prstGeom>
          <a:solidFill>
            <a:srgbClr val="3C1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8369B259-87C1-D74C-AFAE-70333D5F423F}"/>
              </a:ext>
            </a:extLst>
          </p:cNvPr>
          <p:cNvSpPr>
            <a:spLocks noGrp="1"/>
          </p:cNvSpPr>
          <p:nvPr>
            <p:ph type="sldNum" sz="quarter" idx="11"/>
          </p:nvPr>
        </p:nvSpPr>
        <p:spPr/>
        <p:txBody>
          <a:bodyPr/>
          <a:lstStyle/>
          <a:p>
            <a:fld id="{6580B96C-853A-4F26-91B4-F0764DB54639}" type="slidenum">
              <a:rPr lang="en-GB" smtClean="0"/>
              <a:pPr/>
              <a:t>‹N›</a:t>
            </a:fld>
            <a:endParaRPr lang="en-GB"/>
          </a:p>
        </p:txBody>
      </p:sp>
      <p:sp>
        <p:nvSpPr>
          <p:cNvPr id="14" name="Footer Placeholder 4">
            <a:extLst>
              <a:ext uri="{FF2B5EF4-FFF2-40B4-BE49-F238E27FC236}">
                <a16:creationId xmlns:a16="http://schemas.microsoft.com/office/drawing/2014/main" id="{37282B06-52A9-DA46-B1B4-BDDAB306EF48}"/>
              </a:ext>
            </a:extLst>
          </p:cNvPr>
          <p:cNvSpPr>
            <a:spLocks noGrp="1"/>
          </p:cNvSpPr>
          <p:nvPr>
            <p:ph type="ftr" sz="quarter" idx="10"/>
          </p:nvPr>
        </p:nvSpPr>
        <p:spPr/>
        <p:txBody>
          <a:bodyPr/>
          <a:lstStyle>
            <a:lvl1pPr>
              <a:defRPr>
                <a:solidFill>
                  <a:schemeClr val="bg1"/>
                </a:solidFill>
              </a:defRPr>
            </a:lvl1pPr>
          </a:lstStyle>
          <a:p>
            <a:r>
              <a:rPr lang="en-GB"/>
              <a:t>Using data and market research to drive farming and prospecting</a:t>
            </a:r>
          </a:p>
        </p:txBody>
      </p:sp>
      <p:sp>
        <p:nvSpPr>
          <p:cNvPr id="17" name="Picture Placeholder 3">
            <a:extLst>
              <a:ext uri="{FF2B5EF4-FFF2-40B4-BE49-F238E27FC236}">
                <a16:creationId xmlns:a16="http://schemas.microsoft.com/office/drawing/2014/main" id="{5B32662E-0E4C-4F46-867E-AE7678E79F85}"/>
              </a:ext>
            </a:extLst>
          </p:cNvPr>
          <p:cNvSpPr>
            <a:spLocks noGrp="1"/>
          </p:cNvSpPr>
          <p:nvPr>
            <p:ph type="pic" sz="quarter" idx="12"/>
          </p:nvPr>
        </p:nvSpPr>
        <p:spPr>
          <a:xfrm>
            <a:off x="334963" y="797710"/>
            <a:ext cx="5351988" cy="5718978"/>
          </a:xfrm>
        </p:spPr>
        <p:txBody>
          <a:bodyPr/>
          <a:lstStyle>
            <a:lvl1pPr>
              <a:defRPr>
                <a:solidFill>
                  <a:schemeClr val="bg1"/>
                </a:solidFill>
              </a:defRPr>
            </a:lvl1pPr>
          </a:lstStyle>
          <a:p>
            <a:r>
              <a:rPr lang="en-US"/>
              <a:t>Click icon to add picture</a:t>
            </a:r>
          </a:p>
        </p:txBody>
      </p:sp>
      <p:sp>
        <p:nvSpPr>
          <p:cNvPr id="22" name="Text Placeholder 2">
            <a:extLst>
              <a:ext uri="{FF2B5EF4-FFF2-40B4-BE49-F238E27FC236}">
                <a16:creationId xmlns:a16="http://schemas.microsoft.com/office/drawing/2014/main" id="{6F31023C-2FD2-2B4A-9CFB-67CDB639B5E3}"/>
              </a:ext>
            </a:extLst>
          </p:cNvPr>
          <p:cNvSpPr>
            <a:spLocks noGrp="1"/>
          </p:cNvSpPr>
          <p:nvPr>
            <p:ph type="body" sz="quarter" idx="13"/>
          </p:nvPr>
        </p:nvSpPr>
        <p:spPr>
          <a:xfrm>
            <a:off x="6581776" y="1884956"/>
            <a:ext cx="5275262"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a:extLst>
              <a:ext uri="{FF2B5EF4-FFF2-40B4-BE49-F238E27FC236}">
                <a16:creationId xmlns:a16="http://schemas.microsoft.com/office/drawing/2014/main" id="{9FFE7B7E-E11B-2E4A-AA7C-95F59F21143D}"/>
              </a:ext>
            </a:extLst>
          </p:cNvPr>
          <p:cNvSpPr>
            <a:spLocks noGrp="1"/>
          </p:cNvSpPr>
          <p:nvPr>
            <p:ph type="title"/>
          </p:nvPr>
        </p:nvSpPr>
        <p:spPr>
          <a:xfrm>
            <a:off x="6581776" y="1260000"/>
            <a:ext cx="5275262" cy="624956"/>
          </a:xfrm>
        </p:spPr>
        <p:txBody>
          <a:bodyPr wrap="square" lIns="0" rIns="0" bIns="18000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pic>
        <p:nvPicPr>
          <p:cNvPr id="10" name="Logo 15">
            <a:extLst>
              <a:ext uri="{FF2B5EF4-FFF2-40B4-BE49-F238E27FC236}">
                <a16:creationId xmlns:a16="http://schemas.microsoft.com/office/drawing/2014/main" id="{FFD12979-9B04-124B-BAE4-CF16A8DAC7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2770594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d image - blue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0" y="0"/>
            <a:ext cx="6023344" cy="6858000"/>
          </a:xfrm>
          <a:prstGeom prst="rect">
            <a:avLst/>
          </a:prstGeom>
          <a:solidFill>
            <a:srgbClr val="1A3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09D0F62-D3CA-994F-8099-E4196040AA4E}"/>
              </a:ext>
            </a:extLst>
          </p:cNvPr>
          <p:cNvSpPr>
            <a:spLocks noGrp="1"/>
          </p:cNvSpPr>
          <p:nvPr>
            <p:ph type="title"/>
          </p:nvPr>
        </p:nvSpPr>
        <p:spPr>
          <a:xfrm>
            <a:off x="6581776" y="1260000"/>
            <a:ext cx="5275262" cy="624956"/>
          </a:xfrm>
        </p:spPr>
        <p:txBody>
          <a:bodyPr wrap="square" lIns="0" rIns="0" bIns="18000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753160FE-8E73-8741-A6EB-075187DA6CA7}"/>
              </a:ext>
            </a:extLst>
          </p:cNvPr>
          <p:cNvSpPr>
            <a:spLocks noGrp="1"/>
          </p:cNvSpPr>
          <p:nvPr>
            <p:ph type="body" sz="quarter" idx="13"/>
          </p:nvPr>
        </p:nvSpPr>
        <p:spPr>
          <a:xfrm>
            <a:off x="6581776" y="1884956"/>
            <a:ext cx="5275262"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3">
            <a:extLst>
              <a:ext uri="{FF2B5EF4-FFF2-40B4-BE49-F238E27FC236}">
                <a16:creationId xmlns:a16="http://schemas.microsoft.com/office/drawing/2014/main" id="{08DE098E-912D-7F45-AEC4-5957B3F0EABB}"/>
              </a:ext>
            </a:extLst>
          </p:cNvPr>
          <p:cNvSpPr>
            <a:spLocks noGrp="1"/>
          </p:cNvSpPr>
          <p:nvPr>
            <p:ph type="pic" sz="quarter" idx="12"/>
          </p:nvPr>
        </p:nvSpPr>
        <p:spPr>
          <a:xfrm>
            <a:off x="334963" y="797710"/>
            <a:ext cx="5351988" cy="5718978"/>
          </a:xfrm>
        </p:spPr>
        <p:txBody>
          <a:bodyPr/>
          <a:lstStyle>
            <a:lvl1pPr>
              <a:defRPr>
                <a:solidFill>
                  <a:schemeClr val="bg1"/>
                </a:solidFill>
              </a:defRPr>
            </a:lvl1pPr>
          </a:lstStyle>
          <a:p>
            <a:r>
              <a:rPr lang="en-US"/>
              <a:t>Click icon to add picture</a:t>
            </a:r>
          </a:p>
        </p:txBody>
      </p:sp>
      <p:sp>
        <p:nvSpPr>
          <p:cNvPr id="21" name="Footer Placeholder 4">
            <a:extLst>
              <a:ext uri="{FF2B5EF4-FFF2-40B4-BE49-F238E27FC236}">
                <a16:creationId xmlns:a16="http://schemas.microsoft.com/office/drawing/2014/main" id="{85C31AB3-1ECA-7140-91E4-2C5A2454F917}"/>
              </a:ext>
            </a:extLst>
          </p:cNvPr>
          <p:cNvSpPr>
            <a:spLocks noGrp="1"/>
          </p:cNvSpPr>
          <p:nvPr>
            <p:ph type="ftr" sz="quarter" idx="10"/>
          </p:nvPr>
        </p:nvSpPr>
        <p:spPr>
          <a:xfrm>
            <a:off x="334964" y="6660001"/>
            <a:ext cx="5689440" cy="198000"/>
          </a:xfrm>
        </p:spPr>
        <p:txBody>
          <a:bodyPr/>
          <a:lstStyle>
            <a:lvl1pPr>
              <a:defRPr>
                <a:solidFill>
                  <a:schemeClr val="bg1"/>
                </a:solidFill>
              </a:defRPr>
            </a:lvl1pPr>
          </a:lstStyle>
          <a:p>
            <a:r>
              <a:rPr lang="en-GB"/>
              <a:t>Using data and market research to drive farming and prospecting</a:t>
            </a:r>
          </a:p>
        </p:txBody>
      </p:sp>
      <p:sp>
        <p:nvSpPr>
          <p:cNvPr id="15" name="Slide Number Placeholder 5">
            <a:extLst>
              <a:ext uri="{FF2B5EF4-FFF2-40B4-BE49-F238E27FC236}">
                <a16:creationId xmlns:a16="http://schemas.microsoft.com/office/drawing/2014/main" id="{8369B259-87C1-D74C-AFAE-70333D5F423F}"/>
              </a:ext>
            </a:extLst>
          </p:cNvPr>
          <p:cNvSpPr>
            <a:spLocks noGrp="1"/>
          </p:cNvSpPr>
          <p:nvPr>
            <p:ph type="sldNum" sz="quarter" idx="11"/>
          </p:nvPr>
        </p:nvSpPr>
        <p:spPr>
          <a:xfrm>
            <a:off x="11028363" y="341311"/>
            <a:ext cx="828675" cy="277973"/>
          </a:xfrm>
        </p:spPr>
        <p:txBody>
          <a:bodyPr/>
          <a:lstStyle/>
          <a:p>
            <a:fld id="{6580B96C-853A-4F26-91B4-F0764DB54639}" type="slidenum">
              <a:rPr lang="en-GB" smtClean="0"/>
              <a:pPr/>
              <a:t>‹N›</a:t>
            </a:fld>
            <a:endParaRPr lang="en-GB"/>
          </a:p>
        </p:txBody>
      </p:sp>
      <p:pic>
        <p:nvPicPr>
          <p:cNvPr id="10" name="Logo 15">
            <a:extLst>
              <a:ext uri="{FF2B5EF4-FFF2-40B4-BE49-F238E27FC236}">
                <a16:creationId xmlns:a16="http://schemas.microsoft.com/office/drawing/2014/main" id="{18B0C61D-A6DC-5648-A08E-0C29D67654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772"/>
            <a:ext cx="1440000" cy="243840"/>
          </a:xfrm>
          <a:prstGeom prst="rect">
            <a:avLst/>
          </a:prstGeom>
        </p:spPr>
      </p:pic>
    </p:spTree>
    <p:extLst>
      <p:ext uri="{BB962C8B-B14F-4D97-AF65-F5344CB8AC3E}">
        <p14:creationId xmlns:p14="http://schemas.microsoft.com/office/powerpoint/2010/main" val="2470642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image - purpl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6169025" y="0"/>
            <a:ext cx="6023344" cy="6858000"/>
          </a:xfrm>
          <a:prstGeom prst="rect">
            <a:avLst/>
          </a:prstGeom>
          <a:solidFill>
            <a:srgbClr val="3C1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9FFE7B7E-E11B-2E4A-AA7C-95F59F21143D}"/>
              </a:ext>
            </a:extLst>
          </p:cNvPr>
          <p:cNvSpPr>
            <a:spLocks noGrp="1"/>
          </p:cNvSpPr>
          <p:nvPr>
            <p:ph type="title"/>
          </p:nvPr>
        </p:nvSpPr>
        <p:spPr>
          <a:xfrm>
            <a:off x="333903" y="1260000"/>
            <a:ext cx="5275262" cy="624956"/>
          </a:xfrm>
        </p:spPr>
        <p:txBody>
          <a:bodyPr wrap="square" lIns="0" rIns="0" bIns="18000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22" name="Text Placeholder 2">
            <a:extLst>
              <a:ext uri="{FF2B5EF4-FFF2-40B4-BE49-F238E27FC236}">
                <a16:creationId xmlns:a16="http://schemas.microsoft.com/office/drawing/2014/main" id="{6F31023C-2FD2-2B4A-9CFB-67CDB639B5E3}"/>
              </a:ext>
            </a:extLst>
          </p:cNvPr>
          <p:cNvSpPr>
            <a:spLocks noGrp="1"/>
          </p:cNvSpPr>
          <p:nvPr>
            <p:ph type="body" sz="quarter" idx="13"/>
          </p:nvPr>
        </p:nvSpPr>
        <p:spPr>
          <a:xfrm>
            <a:off x="333903" y="1884956"/>
            <a:ext cx="5275262"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3">
            <a:extLst>
              <a:ext uri="{FF2B5EF4-FFF2-40B4-BE49-F238E27FC236}">
                <a16:creationId xmlns:a16="http://schemas.microsoft.com/office/drawing/2014/main" id="{5B32662E-0E4C-4F46-867E-AE7678E79F85}"/>
              </a:ext>
            </a:extLst>
          </p:cNvPr>
          <p:cNvSpPr>
            <a:spLocks noGrp="1"/>
          </p:cNvSpPr>
          <p:nvPr>
            <p:ph type="pic" sz="quarter" idx="12"/>
          </p:nvPr>
        </p:nvSpPr>
        <p:spPr>
          <a:xfrm>
            <a:off x="6502561" y="797710"/>
            <a:ext cx="5351988" cy="5718978"/>
          </a:xfrm>
        </p:spPr>
        <p:txBody>
          <a:bodyPr/>
          <a:lstStyle>
            <a:lvl1pPr>
              <a:defRPr>
                <a:solidFill>
                  <a:schemeClr val="bg1"/>
                </a:solidFill>
              </a:defRPr>
            </a:lvl1pPr>
          </a:lstStyle>
          <a:p>
            <a:r>
              <a:rPr lang="en-US"/>
              <a:t>Click icon to add picture</a:t>
            </a:r>
          </a:p>
        </p:txBody>
      </p:sp>
      <p:sp>
        <p:nvSpPr>
          <p:cNvPr id="9" name="Footer Placeholder 4">
            <a:extLst>
              <a:ext uri="{FF2B5EF4-FFF2-40B4-BE49-F238E27FC236}">
                <a16:creationId xmlns:a16="http://schemas.microsoft.com/office/drawing/2014/main" id="{4F357DA6-BE27-0749-A284-6809D9322294}"/>
              </a:ext>
            </a:extLst>
          </p:cNvPr>
          <p:cNvSpPr>
            <a:spLocks noGrp="1"/>
          </p:cNvSpPr>
          <p:nvPr>
            <p:ph type="ftr" sz="quarter" idx="14"/>
          </p:nvPr>
        </p:nvSpPr>
        <p:spPr>
          <a:xfrm>
            <a:off x="334964" y="6660001"/>
            <a:ext cx="5689440" cy="198000"/>
          </a:xfrm>
        </p:spPr>
        <p:txBody>
          <a:bodyPr/>
          <a:lstStyle/>
          <a:p>
            <a:r>
              <a:rPr lang="en-GB"/>
              <a:t>Using data and market research to drive farming and prospecting</a:t>
            </a:r>
          </a:p>
        </p:txBody>
      </p:sp>
      <p:sp>
        <p:nvSpPr>
          <p:cNvPr id="15" name="Slide Number Placeholder 5">
            <a:extLst>
              <a:ext uri="{FF2B5EF4-FFF2-40B4-BE49-F238E27FC236}">
                <a16:creationId xmlns:a16="http://schemas.microsoft.com/office/drawing/2014/main" id="{8369B259-87C1-D74C-AFAE-70333D5F423F}"/>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11" name="Logo 15">
            <a:extLst>
              <a:ext uri="{FF2B5EF4-FFF2-40B4-BE49-F238E27FC236}">
                <a16:creationId xmlns:a16="http://schemas.microsoft.com/office/drawing/2014/main" id="{EB202EAF-3B05-FD47-8EC1-65A4607A83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765566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image - blu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 uri="{C183D7F6-B498-43B3-948B-1728B52AA6E4}">
                <adec:decorative xmlns:adec="http://schemas.microsoft.com/office/drawing/2017/decorative" val="1"/>
              </a:ext>
            </a:extLst>
          </p:cNvPr>
          <p:cNvSpPr/>
          <p:nvPr userDrawn="1"/>
        </p:nvSpPr>
        <p:spPr>
          <a:xfrm>
            <a:off x="6169025" y="0"/>
            <a:ext cx="6023344" cy="6858000"/>
          </a:xfrm>
          <a:prstGeom prst="rect">
            <a:avLst/>
          </a:prstGeom>
          <a:solidFill>
            <a:srgbClr val="1A3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9FFE7B7E-E11B-2E4A-AA7C-95F59F21143D}"/>
              </a:ext>
            </a:extLst>
          </p:cNvPr>
          <p:cNvSpPr>
            <a:spLocks noGrp="1"/>
          </p:cNvSpPr>
          <p:nvPr>
            <p:ph type="title"/>
          </p:nvPr>
        </p:nvSpPr>
        <p:spPr>
          <a:xfrm>
            <a:off x="333903" y="1260000"/>
            <a:ext cx="5275262" cy="624956"/>
          </a:xfrm>
        </p:spPr>
        <p:txBody>
          <a:bodyPr wrap="square" lIns="0" rIns="0" bIns="18000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22" name="Text Placeholder 2">
            <a:extLst>
              <a:ext uri="{FF2B5EF4-FFF2-40B4-BE49-F238E27FC236}">
                <a16:creationId xmlns:a16="http://schemas.microsoft.com/office/drawing/2014/main" id="{6F31023C-2FD2-2B4A-9CFB-67CDB639B5E3}"/>
              </a:ext>
            </a:extLst>
          </p:cNvPr>
          <p:cNvSpPr>
            <a:spLocks noGrp="1"/>
          </p:cNvSpPr>
          <p:nvPr>
            <p:ph type="body" sz="quarter" idx="13"/>
          </p:nvPr>
        </p:nvSpPr>
        <p:spPr>
          <a:xfrm>
            <a:off x="333903" y="1884956"/>
            <a:ext cx="5275262"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3">
            <a:extLst>
              <a:ext uri="{FF2B5EF4-FFF2-40B4-BE49-F238E27FC236}">
                <a16:creationId xmlns:a16="http://schemas.microsoft.com/office/drawing/2014/main" id="{5B32662E-0E4C-4F46-867E-AE7678E79F85}"/>
              </a:ext>
            </a:extLst>
          </p:cNvPr>
          <p:cNvSpPr>
            <a:spLocks noGrp="1"/>
          </p:cNvSpPr>
          <p:nvPr>
            <p:ph type="pic" sz="quarter" idx="12"/>
          </p:nvPr>
        </p:nvSpPr>
        <p:spPr>
          <a:xfrm>
            <a:off x="6502561" y="797710"/>
            <a:ext cx="5351988" cy="5718978"/>
          </a:xfrm>
        </p:spPr>
        <p:txBody>
          <a:bodyPr/>
          <a:lstStyle>
            <a:lvl1pPr>
              <a:defRPr>
                <a:solidFill>
                  <a:schemeClr val="bg1"/>
                </a:solidFill>
              </a:defRPr>
            </a:lvl1pPr>
          </a:lstStyle>
          <a:p>
            <a:r>
              <a:rPr lang="en-US"/>
              <a:t>Click icon to add picture</a:t>
            </a:r>
          </a:p>
        </p:txBody>
      </p:sp>
      <p:sp>
        <p:nvSpPr>
          <p:cNvPr id="9" name="Footer Placeholder 4">
            <a:extLst>
              <a:ext uri="{FF2B5EF4-FFF2-40B4-BE49-F238E27FC236}">
                <a16:creationId xmlns:a16="http://schemas.microsoft.com/office/drawing/2014/main" id="{4F357DA6-BE27-0749-A284-6809D9322294}"/>
              </a:ext>
            </a:extLst>
          </p:cNvPr>
          <p:cNvSpPr>
            <a:spLocks noGrp="1"/>
          </p:cNvSpPr>
          <p:nvPr>
            <p:ph type="ftr" sz="quarter" idx="14"/>
          </p:nvPr>
        </p:nvSpPr>
        <p:spPr>
          <a:xfrm>
            <a:off x="334964" y="6660001"/>
            <a:ext cx="5689440" cy="198000"/>
          </a:xfrm>
        </p:spPr>
        <p:txBody>
          <a:bodyPr/>
          <a:lstStyle/>
          <a:p>
            <a:r>
              <a:rPr lang="en-GB"/>
              <a:t>Using data and market research to drive farming and prospecting</a:t>
            </a:r>
          </a:p>
        </p:txBody>
      </p:sp>
      <p:sp>
        <p:nvSpPr>
          <p:cNvPr id="15" name="Slide Number Placeholder 5">
            <a:extLst>
              <a:ext uri="{FF2B5EF4-FFF2-40B4-BE49-F238E27FC236}">
                <a16:creationId xmlns:a16="http://schemas.microsoft.com/office/drawing/2014/main" id="{8369B259-87C1-D74C-AFAE-70333D5F423F}"/>
              </a:ext>
            </a:extLst>
          </p:cNvPr>
          <p:cNvSpPr>
            <a:spLocks noGrp="1"/>
          </p:cNvSpPr>
          <p:nvPr>
            <p:ph type="sldNum" sz="quarter" idx="11"/>
          </p:nvPr>
        </p:nvSpPr>
        <p:spPr/>
        <p:txBody>
          <a:bodyPr/>
          <a:lstStyle>
            <a:lvl1pPr>
              <a:defRPr>
                <a:solidFill>
                  <a:schemeClr val="bg1"/>
                </a:solidFill>
              </a:defRPr>
            </a:lvl1pPr>
          </a:lstStyle>
          <a:p>
            <a:fld id="{6580B96C-853A-4F26-91B4-F0764DB54639}" type="slidenum">
              <a:rPr lang="en-GB" smtClean="0"/>
              <a:pPr/>
              <a:t>‹N›</a:t>
            </a:fld>
            <a:endParaRPr lang="en-GB"/>
          </a:p>
        </p:txBody>
      </p:sp>
      <p:pic>
        <p:nvPicPr>
          <p:cNvPr id="11" name="Logo 15">
            <a:extLst>
              <a:ext uri="{FF2B5EF4-FFF2-40B4-BE49-F238E27FC236}">
                <a16:creationId xmlns:a16="http://schemas.microsoft.com/office/drawing/2014/main" id="{EB202EAF-3B05-FD47-8EC1-65A4607A83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38501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image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C8305A-D361-0341-B422-A8F0291B4E2D}"/>
              </a:ext>
            </a:extLst>
          </p:cNvPr>
          <p:cNvSpPr>
            <a:spLocks noGrp="1"/>
          </p:cNvSpPr>
          <p:nvPr>
            <p:ph type="title"/>
          </p:nvPr>
        </p:nvSpPr>
        <p:spPr>
          <a:xfrm>
            <a:off x="334963" y="1260000"/>
            <a:ext cx="5683586" cy="624956"/>
          </a:xfrm>
        </p:spPr>
        <p:txBody>
          <a:bodyPr wrap="square" lIns="0" rIns="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333AE79C-05BE-164C-830A-AE1EF96BF2E3}"/>
              </a:ext>
            </a:extLst>
          </p:cNvPr>
          <p:cNvSpPr>
            <a:spLocks noGrp="1"/>
          </p:cNvSpPr>
          <p:nvPr>
            <p:ph type="body" sz="quarter" idx="14"/>
          </p:nvPr>
        </p:nvSpPr>
        <p:spPr>
          <a:xfrm>
            <a:off x="334760" y="1884956"/>
            <a:ext cx="5683789" cy="463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4F3CA684-9A68-4EBE-AA4A-247AD4193734}"/>
              </a:ext>
            </a:extLst>
          </p:cNvPr>
          <p:cNvSpPr>
            <a:spLocks noGrp="1"/>
          </p:cNvSpPr>
          <p:nvPr>
            <p:ph idx="1"/>
          </p:nvPr>
        </p:nvSpPr>
        <p:spPr>
          <a:xfrm>
            <a:off x="6169025" y="0"/>
            <a:ext cx="6022975" cy="6858000"/>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a:t>Click to edit Master text styles</a:t>
            </a:r>
          </a:p>
        </p:txBody>
      </p:sp>
      <p:sp>
        <p:nvSpPr>
          <p:cNvPr id="4" name="Footer Placeholder 4">
            <a:extLst>
              <a:ext uri="{FF2B5EF4-FFF2-40B4-BE49-F238E27FC236}">
                <a16:creationId xmlns:a16="http://schemas.microsoft.com/office/drawing/2014/main" id="{A272026E-2D33-BC41-ACD9-84FAB6F1A369}"/>
              </a:ext>
            </a:extLst>
          </p:cNvPr>
          <p:cNvSpPr>
            <a:spLocks noGrp="1"/>
          </p:cNvSpPr>
          <p:nvPr>
            <p:ph type="ftr" sz="quarter" idx="10"/>
          </p:nvPr>
        </p:nvSpPr>
        <p:spPr/>
        <p:txBody>
          <a:bodyPr/>
          <a:lstStyle/>
          <a:p>
            <a:r>
              <a:rPr lang="en-GB"/>
              <a:t>Using data and market research to drive farming and prospecting</a:t>
            </a:r>
          </a:p>
        </p:txBody>
      </p:sp>
      <p:sp>
        <p:nvSpPr>
          <p:cNvPr id="6" name="Slide Number Placeholder 5">
            <a:extLst>
              <a:ext uri="{FF2B5EF4-FFF2-40B4-BE49-F238E27FC236}">
                <a16:creationId xmlns:a16="http://schemas.microsoft.com/office/drawing/2014/main" id="{12410E1C-70EA-B44B-A6EC-697761986016}"/>
              </a:ext>
            </a:extLst>
          </p:cNvPr>
          <p:cNvSpPr>
            <a:spLocks noGrp="1"/>
          </p:cNvSpPr>
          <p:nvPr>
            <p:ph type="sldNum" sz="quarter" idx="11"/>
          </p:nvPr>
        </p:nvSpPr>
        <p:spPr/>
        <p:txBody>
          <a:bodyPr/>
          <a:lstStyle/>
          <a:p>
            <a:fld id="{6580B96C-853A-4F26-91B4-F0764DB54639}" type="slidenum">
              <a:rPr lang="en-GB" smtClean="0"/>
              <a:pPr/>
              <a:t>‹N›</a:t>
            </a:fld>
            <a:endParaRPr lang="en-GB"/>
          </a:p>
        </p:txBody>
      </p:sp>
      <p:pic>
        <p:nvPicPr>
          <p:cNvPr id="9" name="Logo 15">
            <a:extLst>
              <a:ext uri="{FF2B5EF4-FFF2-40B4-BE49-F238E27FC236}">
                <a16:creationId xmlns:a16="http://schemas.microsoft.com/office/drawing/2014/main" id="{B085F799-318F-6B4B-8D78-BDA7C33D96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1445046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two colum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676477-78CD-AE41-9932-5507BF816F79}"/>
              </a:ext>
            </a:extLst>
          </p:cNvPr>
          <p:cNvSpPr>
            <a:spLocks noGrp="1"/>
          </p:cNvSpPr>
          <p:nvPr>
            <p:ph type="title"/>
          </p:nvPr>
        </p:nvSpPr>
        <p:spPr>
          <a:xfrm>
            <a:off x="339388" y="1260000"/>
            <a:ext cx="11517649" cy="624956"/>
          </a:xfrm>
        </p:spPr>
        <p:txBody>
          <a:bodyPr wrap="square" lIns="0" rIns="0">
            <a:spAutoFit/>
          </a:bodyPr>
          <a:lstStyle>
            <a:lvl1pPr>
              <a:defRPr sz="3200" baseline="0">
                <a:solidFill>
                  <a:schemeClr val="tx1"/>
                </a:solidFill>
                <a:latin typeface="Georgia" panose="02040502050405020303" pitchFamily="18" charset="0"/>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72543C1C-9042-7E4C-B9CD-BA9631021476}"/>
              </a:ext>
            </a:extLst>
          </p:cNvPr>
          <p:cNvSpPr>
            <a:spLocks noGrp="1"/>
          </p:cNvSpPr>
          <p:nvPr>
            <p:ph sz="half" idx="13"/>
          </p:nvPr>
        </p:nvSpPr>
        <p:spPr>
          <a:xfrm>
            <a:off x="338039" y="1884956"/>
            <a:ext cx="5688214" cy="4631732"/>
          </a:xfrm>
        </p:spPr>
        <p:txBody>
          <a:bodyPr lIns="0" tIns="180000" rIns="0"/>
          <a:lstStyle>
            <a:lvl1pPr>
              <a:defRPr baseline="0">
                <a:solidFill>
                  <a:srgbClr val="4B5057"/>
                </a:solidFill>
                <a:latin typeface="Arial" panose="020B0604020202020204" pitchFamily="34" charset="0"/>
              </a:defRPr>
            </a:lvl1pPr>
            <a:lvl2pPr>
              <a:defRPr baseline="0">
                <a:solidFill>
                  <a:srgbClr val="4B5057"/>
                </a:solidFill>
                <a:latin typeface="Arial" panose="020B0604020202020204" pitchFamily="34" charset="0"/>
              </a:defRPr>
            </a:lvl2pPr>
            <a:lvl3pPr>
              <a:defRPr baseline="0">
                <a:solidFill>
                  <a:srgbClr val="4B5057"/>
                </a:solidFill>
                <a:latin typeface="Arial" panose="020B0604020202020204" pitchFamily="34" charset="0"/>
              </a:defRPr>
            </a:lvl3pPr>
            <a:lvl4pPr>
              <a:defRPr baseline="0">
                <a:solidFill>
                  <a:srgbClr val="4B5057"/>
                </a:solidFill>
                <a:latin typeface="Arial" panose="020B0604020202020204" pitchFamily="34" charset="0"/>
              </a:defRPr>
            </a:lvl4pPr>
            <a:lvl5pPr>
              <a:defRPr baseline="0">
                <a:solidFill>
                  <a:srgbClr val="4B505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677281A7-AB29-7246-B88E-7FA31840EC6A}"/>
              </a:ext>
            </a:extLst>
          </p:cNvPr>
          <p:cNvSpPr>
            <a:spLocks noGrp="1"/>
          </p:cNvSpPr>
          <p:nvPr>
            <p:ph sz="half" idx="10"/>
          </p:nvPr>
        </p:nvSpPr>
        <p:spPr>
          <a:xfrm>
            <a:off x="6168824" y="1884956"/>
            <a:ext cx="5688214" cy="4631732"/>
          </a:xfrm>
        </p:spPr>
        <p:txBody>
          <a:bodyPr lIns="0" tIns="180000" rIns="0"/>
          <a:lstStyle>
            <a:lvl1pPr>
              <a:defRPr baseline="0">
                <a:solidFill>
                  <a:srgbClr val="4B5057"/>
                </a:solidFill>
                <a:latin typeface="Arial" panose="020B0604020202020204" pitchFamily="34" charset="0"/>
              </a:defRPr>
            </a:lvl1pPr>
            <a:lvl2pPr>
              <a:defRPr baseline="0">
                <a:solidFill>
                  <a:srgbClr val="4B5057"/>
                </a:solidFill>
                <a:latin typeface="Arial" panose="020B0604020202020204" pitchFamily="34" charset="0"/>
              </a:defRPr>
            </a:lvl2pPr>
            <a:lvl3pPr>
              <a:defRPr baseline="0">
                <a:solidFill>
                  <a:srgbClr val="4B5057"/>
                </a:solidFill>
                <a:latin typeface="Arial" panose="020B0604020202020204" pitchFamily="34" charset="0"/>
              </a:defRPr>
            </a:lvl3pPr>
            <a:lvl4pPr>
              <a:defRPr baseline="0">
                <a:solidFill>
                  <a:srgbClr val="4B5057"/>
                </a:solidFill>
                <a:latin typeface="Arial" panose="020B0604020202020204" pitchFamily="34" charset="0"/>
              </a:defRPr>
            </a:lvl4pPr>
            <a:lvl5pPr>
              <a:defRPr baseline="0">
                <a:solidFill>
                  <a:srgbClr val="4B505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E1614BA6-ADAB-4540-94BC-1C2E2875831E}"/>
              </a:ext>
            </a:extLst>
          </p:cNvPr>
          <p:cNvSpPr>
            <a:spLocks noGrp="1"/>
          </p:cNvSpPr>
          <p:nvPr>
            <p:ph type="ftr" sz="quarter" idx="11"/>
          </p:nvPr>
        </p:nvSpPr>
        <p:spPr/>
        <p:txBody>
          <a:bodyPr/>
          <a:lstStyle/>
          <a:p>
            <a:r>
              <a:rPr lang="en-GB"/>
              <a:t>Using data and market research to drive farming and prospecting</a:t>
            </a:r>
          </a:p>
        </p:txBody>
      </p:sp>
      <p:sp>
        <p:nvSpPr>
          <p:cNvPr id="7" name="Slide Number Placeholder 5">
            <a:extLst>
              <a:ext uri="{FF2B5EF4-FFF2-40B4-BE49-F238E27FC236}">
                <a16:creationId xmlns:a16="http://schemas.microsoft.com/office/drawing/2014/main" id="{D3DEC1BE-BB5B-DA4F-8DFB-39E2F6E4B3C0}"/>
              </a:ext>
            </a:extLst>
          </p:cNvPr>
          <p:cNvSpPr>
            <a:spLocks noGrp="1"/>
          </p:cNvSpPr>
          <p:nvPr>
            <p:ph type="sldNum" sz="quarter" idx="12"/>
          </p:nvPr>
        </p:nvSpPr>
        <p:spPr/>
        <p:txBody>
          <a:bodyPr/>
          <a:lstStyle/>
          <a:p>
            <a:fld id="{6580B96C-853A-4F26-91B4-F0764DB54639}" type="slidenum">
              <a:rPr lang="en-GB" smtClean="0"/>
              <a:pPr/>
              <a:t>‹N›</a:t>
            </a:fld>
            <a:endParaRPr lang="en-GB"/>
          </a:p>
        </p:txBody>
      </p:sp>
      <p:pic>
        <p:nvPicPr>
          <p:cNvPr id="9" name="Logo 15">
            <a:extLst>
              <a:ext uri="{FF2B5EF4-FFF2-40B4-BE49-F238E27FC236}">
                <a16:creationId xmlns:a16="http://schemas.microsoft.com/office/drawing/2014/main" id="{BC6D3D7C-AD70-8A45-B343-E9E47B6FEF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Tree>
    <p:extLst>
      <p:ext uri="{BB962C8B-B14F-4D97-AF65-F5344CB8AC3E}">
        <p14:creationId xmlns:p14="http://schemas.microsoft.com/office/powerpoint/2010/main" val="750198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 blue">
    <p:bg>
      <p:bgPr>
        <a:solidFill>
          <a:srgbClr val="1A3844"/>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3C6BFF5-91B7-3A48-AA0E-4A11EC9C32DB}"/>
              </a:ext>
            </a:extLst>
          </p:cNvPr>
          <p:cNvSpPr>
            <a:spLocks noGrp="1"/>
          </p:cNvSpPr>
          <p:nvPr>
            <p:ph type="title" hasCustomPrompt="1"/>
          </p:nvPr>
        </p:nvSpPr>
        <p:spPr>
          <a:xfrm>
            <a:off x="334963" y="-1023722"/>
            <a:ext cx="11522075" cy="624956"/>
          </a:xfrm>
        </p:spPr>
        <p:txBody>
          <a:bodyPr/>
          <a:lstStyle/>
          <a:p>
            <a:r>
              <a:rPr lang="en-US"/>
              <a:t>End of presentation.</a:t>
            </a:r>
          </a:p>
        </p:txBody>
      </p:sp>
      <p:pic>
        <p:nvPicPr>
          <p:cNvPr id="9" name="Brand graphic 4">
            <a:extLst>
              <a:ext uri="{FF2B5EF4-FFF2-40B4-BE49-F238E27FC236}">
                <a16:creationId xmlns:a16="http://schemas.microsoft.com/office/drawing/2014/main" id="{05A4D8F6-9CFF-5B46-B00E-9B8AF95A52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9434" y="0"/>
            <a:ext cx="7572566" cy="5949873"/>
          </a:xfrm>
          <a:prstGeom prst="rect">
            <a:avLst/>
          </a:prstGeom>
        </p:spPr>
      </p:pic>
      <p:sp>
        <p:nvSpPr>
          <p:cNvPr id="7" name="Web address 1">
            <a:extLst>
              <a:ext uri="{FF2B5EF4-FFF2-40B4-BE49-F238E27FC236}">
                <a16:creationId xmlns:a16="http://schemas.microsoft.com/office/drawing/2014/main" id="{4E480784-88C2-8D49-B2F7-7119C805A57F}"/>
              </a:ext>
            </a:extLst>
          </p:cNvPr>
          <p:cNvSpPr txBox="1"/>
          <p:nvPr userDrawn="1"/>
        </p:nvSpPr>
        <p:spPr>
          <a:xfrm>
            <a:off x="354370" y="6323783"/>
            <a:ext cx="2753956" cy="276999"/>
          </a:xfrm>
          <a:prstGeom prst="rect">
            <a:avLst/>
          </a:prstGeom>
          <a:noFill/>
        </p:spPr>
        <p:txBody>
          <a:bodyPr wrap="square" lIns="0" rIns="0" rtlCol="0">
            <a:spAutoFit/>
          </a:bodyPr>
          <a:lstStyle/>
          <a:p>
            <a:pPr algn="l"/>
            <a:r>
              <a:rPr lang="en-US" sz="1200" b="0" err="1">
                <a:solidFill>
                  <a:schemeClr val="accent1"/>
                </a:solidFill>
              </a:rPr>
              <a:t>www.cambridge.org</a:t>
            </a:r>
            <a:endParaRPr lang="en-US" sz="1200" b="0">
              <a:solidFill>
                <a:schemeClr val="accent1"/>
              </a:solidFill>
            </a:endParaRPr>
          </a:p>
        </p:txBody>
      </p:sp>
      <p:pic>
        <p:nvPicPr>
          <p:cNvPr id="10" name="Logo 15" descr="Cambridge Univeristy Press &amp; Assessment logo">
            <a:extLst>
              <a:ext uri="{FF2B5EF4-FFF2-40B4-BE49-F238E27FC236}">
                <a16:creationId xmlns:a16="http://schemas.microsoft.com/office/drawing/2014/main" id="{4D2EE0C0-A2A3-8044-96D2-F748324DAE9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227676"/>
            <a:ext cx="2773362" cy="469623"/>
          </a:xfrm>
          <a:prstGeom prst="rect">
            <a:avLst/>
          </a:prstGeom>
        </p:spPr>
      </p:pic>
      <p:sp>
        <p:nvSpPr>
          <p:cNvPr id="11" name="Copyright statement 4">
            <a:extLst>
              <a:ext uri="{FF2B5EF4-FFF2-40B4-BE49-F238E27FC236}">
                <a16:creationId xmlns:a16="http://schemas.microsoft.com/office/drawing/2014/main" id="{B566B302-6FE9-2849-BDDF-FEE9CAED9479}"/>
              </a:ext>
            </a:extLst>
          </p:cNvPr>
          <p:cNvSpPr txBox="1"/>
          <p:nvPr userDrawn="1"/>
        </p:nvSpPr>
        <p:spPr>
          <a:xfrm>
            <a:off x="9083675" y="6428428"/>
            <a:ext cx="2773362" cy="107722"/>
          </a:xfrm>
          <a:prstGeom prst="rect">
            <a:avLst/>
          </a:prstGeom>
          <a:noFill/>
        </p:spPr>
        <p:txBody>
          <a:bodyPr wrap="square" lIns="0" tIns="0" rIns="0" bIns="0" rtlCol="0">
            <a:spAutoFit/>
          </a:bodyPr>
          <a:lstStyle/>
          <a:p>
            <a:pPr algn="r"/>
            <a:r>
              <a:rPr lang="en-US" sz="700">
                <a:solidFill>
                  <a:schemeClr val="bg1"/>
                </a:solidFill>
              </a:rPr>
              <a:t>© Cambridge University Press &amp; Assessment 2022</a:t>
            </a:r>
          </a:p>
        </p:txBody>
      </p:sp>
    </p:spTree>
    <p:extLst>
      <p:ext uri="{BB962C8B-B14F-4D97-AF65-F5344CB8AC3E}">
        <p14:creationId xmlns:p14="http://schemas.microsoft.com/office/powerpoint/2010/main" val="2372865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 purple">
    <p:bg>
      <p:bgPr>
        <a:solidFill>
          <a:srgbClr val="3C1366"/>
        </a:solidFill>
        <a:effectLst/>
      </p:bgPr>
    </p:bg>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18B2826A-5592-3741-877F-D4AA74870343}"/>
              </a:ext>
            </a:extLst>
          </p:cNvPr>
          <p:cNvSpPr>
            <a:spLocks noGrp="1"/>
          </p:cNvSpPr>
          <p:nvPr>
            <p:ph type="title" hasCustomPrompt="1"/>
          </p:nvPr>
        </p:nvSpPr>
        <p:spPr>
          <a:xfrm>
            <a:off x="354370" y="-1103512"/>
            <a:ext cx="11502668" cy="624956"/>
          </a:xfrm>
        </p:spPr>
        <p:txBody>
          <a:bodyPr/>
          <a:lstStyle/>
          <a:p>
            <a:r>
              <a:rPr lang="en-US"/>
              <a:t>End of presentation.</a:t>
            </a:r>
          </a:p>
        </p:txBody>
      </p:sp>
      <p:pic>
        <p:nvPicPr>
          <p:cNvPr id="6" name="Brand graphic 4">
            <a:extLst>
              <a:ext uri="{FF2B5EF4-FFF2-40B4-BE49-F238E27FC236}">
                <a16:creationId xmlns:a16="http://schemas.microsoft.com/office/drawing/2014/main" id="{9114EF24-B14B-2948-ABAA-9766B78107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9435" y="0"/>
            <a:ext cx="7572565" cy="5949873"/>
          </a:xfrm>
          <a:prstGeom prst="rect">
            <a:avLst/>
          </a:prstGeom>
        </p:spPr>
      </p:pic>
      <p:sp>
        <p:nvSpPr>
          <p:cNvPr id="7" name="Web address 1">
            <a:extLst>
              <a:ext uri="{FF2B5EF4-FFF2-40B4-BE49-F238E27FC236}">
                <a16:creationId xmlns:a16="http://schemas.microsoft.com/office/drawing/2014/main" id="{AA06ACEB-673B-094F-9D5E-0901A5138BCA}"/>
              </a:ext>
            </a:extLst>
          </p:cNvPr>
          <p:cNvSpPr txBox="1"/>
          <p:nvPr userDrawn="1"/>
        </p:nvSpPr>
        <p:spPr>
          <a:xfrm>
            <a:off x="354370" y="6323783"/>
            <a:ext cx="2753956" cy="276999"/>
          </a:xfrm>
          <a:prstGeom prst="rect">
            <a:avLst/>
          </a:prstGeom>
          <a:noFill/>
        </p:spPr>
        <p:txBody>
          <a:bodyPr wrap="square" lIns="0" rIns="0" rtlCol="0">
            <a:spAutoFit/>
          </a:bodyPr>
          <a:lstStyle/>
          <a:p>
            <a:pPr algn="l"/>
            <a:r>
              <a:rPr lang="en-US" sz="1200" b="0" err="1">
                <a:solidFill>
                  <a:schemeClr val="accent1"/>
                </a:solidFill>
              </a:rPr>
              <a:t>www.cambridge.org</a:t>
            </a:r>
            <a:endParaRPr lang="en-US" sz="1200" b="0">
              <a:solidFill>
                <a:schemeClr val="accent1"/>
              </a:solidFill>
            </a:endParaRPr>
          </a:p>
        </p:txBody>
      </p:sp>
      <p:pic>
        <p:nvPicPr>
          <p:cNvPr id="8" name="Logo 15" descr="Cambridge Univeristy Press &amp; Assessment logo">
            <a:extLst>
              <a:ext uri="{FF2B5EF4-FFF2-40B4-BE49-F238E27FC236}">
                <a16:creationId xmlns:a16="http://schemas.microsoft.com/office/drawing/2014/main" id="{8029DFF7-EDA2-DC40-9E39-4D74DBFCEDA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4963" y="3227676"/>
            <a:ext cx="2773362" cy="469623"/>
          </a:xfrm>
          <a:prstGeom prst="rect">
            <a:avLst/>
          </a:prstGeom>
        </p:spPr>
      </p:pic>
      <p:sp>
        <p:nvSpPr>
          <p:cNvPr id="9" name="Copyright statement 4">
            <a:extLst>
              <a:ext uri="{FF2B5EF4-FFF2-40B4-BE49-F238E27FC236}">
                <a16:creationId xmlns:a16="http://schemas.microsoft.com/office/drawing/2014/main" id="{B5E28C4A-7932-9B42-AA2E-64955957AD92}"/>
              </a:ext>
            </a:extLst>
          </p:cNvPr>
          <p:cNvSpPr txBox="1"/>
          <p:nvPr userDrawn="1"/>
        </p:nvSpPr>
        <p:spPr>
          <a:xfrm>
            <a:off x="9083675" y="6428428"/>
            <a:ext cx="2773362" cy="107722"/>
          </a:xfrm>
          <a:prstGeom prst="rect">
            <a:avLst/>
          </a:prstGeom>
          <a:noFill/>
        </p:spPr>
        <p:txBody>
          <a:bodyPr wrap="square" lIns="0" tIns="0" rIns="0" bIns="0" rtlCol="0">
            <a:spAutoFit/>
          </a:bodyPr>
          <a:lstStyle/>
          <a:p>
            <a:pPr algn="r"/>
            <a:r>
              <a:rPr lang="en-US" sz="700">
                <a:solidFill>
                  <a:schemeClr val="bg1"/>
                </a:solidFill>
              </a:rPr>
              <a:t>© Cambridge University Press &amp; Assessment 2022</a:t>
            </a:r>
          </a:p>
        </p:txBody>
      </p:sp>
    </p:spTree>
    <p:extLst>
      <p:ext uri="{BB962C8B-B14F-4D97-AF65-F5344CB8AC3E}">
        <p14:creationId xmlns:p14="http://schemas.microsoft.com/office/powerpoint/2010/main" val="1093565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d - green">
    <p:bg>
      <p:bgPr>
        <a:solidFill>
          <a:srgbClr val="1A3A44"/>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C23E1A-460A-4142-8E76-4738CA01CE5F}"/>
              </a:ext>
            </a:extLst>
          </p:cNvPr>
          <p:cNvSpPr txBox="1"/>
          <p:nvPr userDrawn="1"/>
        </p:nvSpPr>
        <p:spPr>
          <a:xfrm>
            <a:off x="8352264" y="6389649"/>
            <a:ext cx="3490331" cy="246221"/>
          </a:xfrm>
          <a:prstGeom prst="rect">
            <a:avLst/>
          </a:prstGeom>
          <a:noFill/>
        </p:spPr>
        <p:txBody>
          <a:bodyPr wrap="square" rtlCol="0">
            <a:spAutoFit/>
          </a:bodyPr>
          <a:lstStyle/>
          <a:p>
            <a:pPr algn="r"/>
            <a:r>
              <a:rPr lang="en-US" sz="1000"/>
              <a:t>© Cambridge University Press &amp; Assessment 2021</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89288"/>
            <a:ext cx="3540861" cy="338554"/>
          </a:xfrm>
          <a:prstGeom prst="rect">
            <a:avLst/>
          </a:prstGeom>
          <a:noFill/>
        </p:spPr>
        <p:txBody>
          <a:bodyPr wrap="square" rtlCol="0">
            <a:spAutoFit/>
          </a:bodyPr>
          <a:lstStyle/>
          <a:p>
            <a:pPr algn="l"/>
            <a:r>
              <a:rPr lang="en-US" sz="1600" err="1"/>
              <a:t>www.cambridge.org</a:t>
            </a:r>
            <a:endParaRPr lang="en-US" sz="1600"/>
          </a:p>
        </p:txBody>
      </p:sp>
      <p:pic>
        <p:nvPicPr>
          <p:cNvPr id="6" name="Picture 5" descr="A picture containing logo&#10;&#10;Description automatically generated">
            <a:extLst>
              <a:ext uri="{FF2B5EF4-FFF2-40B4-BE49-F238E27FC236}">
                <a16:creationId xmlns:a16="http://schemas.microsoft.com/office/drawing/2014/main" id="{E4ECAA6F-D900-D142-8FE1-6544A49CDC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8800" y="0"/>
            <a:ext cx="7823200" cy="61468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BF47782-29C2-C049-9F89-EDAC18176BC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8438" y="3189250"/>
            <a:ext cx="3365500" cy="558800"/>
          </a:xfrm>
          <a:prstGeom prst="rect">
            <a:avLst/>
          </a:prstGeom>
        </p:spPr>
      </p:pic>
    </p:spTree>
    <p:extLst>
      <p:ext uri="{BB962C8B-B14F-4D97-AF65-F5344CB8AC3E}">
        <p14:creationId xmlns:p14="http://schemas.microsoft.com/office/powerpoint/2010/main" val="326098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picture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CCAE-26AC-43C2-AB5A-15BC5FEC6C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332195-3F61-4E60-9680-1C12B43AF321}"/>
              </a:ext>
            </a:extLst>
          </p:cNvPr>
          <p:cNvSpPr>
            <a:spLocks noGrp="1"/>
          </p:cNvSpPr>
          <p:nvPr>
            <p:ph idx="1"/>
          </p:nvPr>
        </p:nvSpPr>
        <p:spPr>
          <a:xfrm>
            <a:off x="115020" y="1457865"/>
            <a:ext cx="11772181" cy="27777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dirty="0" smtClean="0"/>
            </a:lvl1pPr>
            <a:lvl2pPr>
              <a:defRPr lang="en-US" dirty="0" smtClean="0"/>
            </a:lvl2pPr>
            <a:lvl3pPr>
              <a:defRPr lang="en-US" dirty="0"/>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8EA35731-3651-41BB-A8BB-EE02757DFF72}"/>
              </a:ext>
            </a:extLst>
          </p:cNvPr>
          <p:cNvSpPr>
            <a:spLocks noGrp="1"/>
          </p:cNvSpPr>
          <p:nvPr>
            <p:ph type="pic" sz="quarter" idx="10"/>
          </p:nvPr>
        </p:nvSpPr>
        <p:spPr>
          <a:xfrm>
            <a:off x="355600" y="4425352"/>
            <a:ext cx="11531600" cy="1837337"/>
          </a:xfr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794280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picture and caption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CCAE-26AC-43C2-AB5A-15BC5FEC6C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332195-3F61-4E60-9680-1C12B43AF321}"/>
              </a:ext>
            </a:extLst>
          </p:cNvPr>
          <p:cNvSpPr>
            <a:spLocks noGrp="1"/>
          </p:cNvSpPr>
          <p:nvPr>
            <p:ph idx="1"/>
          </p:nvPr>
        </p:nvSpPr>
        <p:spPr>
          <a:xfrm>
            <a:off x="115020" y="1457865"/>
            <a:ext cx="11772181" cy="27777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dirty="0" smtClean="0"/>
            </a:lvl1pPr>
            <a:lvl2pPr>
              <a:defRPr lang="en-US" dirty="0" smtClean="0"/>
            </a:lvl2pPr>
            <a:lvl3pPr>
              <a:defRPr lang="en-US" dirty="0"/>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8EA35731-3651-41BB-A8BB-EE02757DFF72}"/>
              </a:ext>
            </a:extLst>
          </p:cNvPr>
          <p:cNvSpPr>
            <a:spLocks noGrp="1"/>
          </p:cNvSpPr>
          <p:nvPr>
            <p:ph type="pic" sz="quarter" idx="10"/>
          </p:nvPr>
        </p:nvSpPr>
        <p:spPr>
          <a:xfrm>
            <a:off x="355600" y="4425351"/>
            <a:ext cx="2966400" cy="2225615"/>
          </a:xfrm>
        </p:spPr>
        <p:txBody>
          <a:bodyPr/>
          <a:lstStyle/>
          <a:p>
            <a:pPr lvl="0"/>
            <a:r>
              <a:rPr lang="en-US" noProof="0"/>
              <a:t>Click icon to add picture</a:t>
            </a:r>
            <a:endParaRPr lang="en-GB" noProof="0"/>
          </a:p>
        </p:txBody>
      </p:sp>
      <p:sp>
        <p:nvSpPr>
          <p:cNvPr id="6" name="Text Placeholder 5">
            <a:extLst>
              <a:ext uri="{FF2B5EF4-FFF2-40B4-BE49-F238E27FC236}">
                <a16:creationId xmlns:a16="http://schemas.microsoft.com/office/drawing/2014/main" id="{26FA913D-AA74-44A9-9B48-40DC7B3C51BB}"/>
              </a:ext>
            </a:extLst>
          </p:cNvPr>
          <p:cNvSpPr>
            <a:spLocks noGrp="1"/>
          </p:cNvSpPr>
          <p:nvPr>
            <p:ph type="body" sz="quarter" idx="11"/>
          </p:nvPr>
        </p:nvSpPr>
        <p:spPr>
          <a:xfrm>
            <a:off x="3322001" y="4313808"/>
            <a:ext cx="8565200" cy="19575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000" smtClean="0">
                <a:solidFill>
                  <a:srgbClr val="55C2E6"/>
                </a:solidFill>
              </a:defRPr>
            </a:lvl1pPr>
            <a:lvl2pPr>
              <a:defRPr lang="en-US" smtClean="0"/>
            </a:lvl2pPr>
            <a:lvl3pPr>
              <a:defRPr lang="en-US" sz="2000" smtClean="0">
                <a:solidFill>
                  <a:srgbClr val="55C2E6"/>
                </a:solidFill>
              </a:defRPr>
            </a:lvl3pPr>
            <a:lvl4pPr>
              <a:defRPr lang="en-US" smtClean="0"/>
            </a:lvl4pPr>
            <a:lvl5pPr>
              <a:defRPr lang="en-GB"/>
            </a:lvl5pPr>
          </a:lstStyle>
          <a:p>
            <a:pPr lvl="0"/>
            <a:r>
              <a:rPr lang="en-US"/>
              <a:t>Click to edit Master text styles</a:t>
            </a:r>
          </a:p>
        </p:txBody>
      </p:sp>
    </p:spTree>
    <p:extLst>
      <p:ext uri="{BB962C8B-B14F-4D97-AF65-F5344CB8AC3E}">
        <p14:creationId xmlns:p14="http://schemas.microsoft.com/office/powerpoint/2010/main" val="17178958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256">
            <a:extLst>
              <a:ext uri="{FF2B5EF4-FFF2-40B4-BE49-F238E27FC236}">
                <a16:creationId xmlns:a16="http://schemas.microsoft.com/office/drawing/2014/main" id="{1D1F6529-4012-B449-8C7B-AB1D821F44FA}"/>
              </a:ext>
            </a:extLst>
          </p:cNvPr>
          <p:cNvSpPr>
            <a:spLocks noEditPoints="1"/>
          </p:cNvSpPr>
          <p:nvPr userDrawn="1"/>
        </p:nvSpPr>
        <p:spPr bwMode="auto">
          <a:xfrm>
            <a:off x="433388" y="1357313"/>
            <a:ext cx="1574800" cy="1090612"/>
          </a:xfrm>
          <a:custGeom>
            <a:avLst/>
            <a:gdLst>
              <a:gd name="T0" fmla="*/ 2147483646 w 808"/>
              <a:gd name="T1" fmla="*/ 2147483646 h 746"/>
              <a:gd name="T2" fmla="*/ 0 w 808"/>
              <a:gd name="T3" fmla="*/ 2147483646 h 746"/>
              <a:gd name="T4" fmla="*/ 0 w 808"/>
              <a:gd name="T5" fmla="*/ 2147483646 h 746"/>
              <a:gd name="T6" fmla="*/ 2147483646 w 808"/>
              <a:gd name="T7" fmla="*/ 2147483646 h 746"/>
              <a:gd name="T8" fmla="*/ 2147483646 w 808"/>
              <a:gd name="T9" fmla="*/ 2147483646 h 746"/>
              <a:gd name="T10" fmla="*/ 2147483646 w 808"/>
              <a:gd name="T11" fmla="*/ 2147483646 h 746"/>
              <a:gd name="T12" fmla="*/ 2147483646 w 808"/>
              <a:gd name="T13" fmla="*/ 2147483646 h 746"/>
              <a:gd name="T14" fmla="*/ 2147483646 w 808"/>
              <a:gd name="T15" fmla="*/ 2147483646 h 746"/>
              <a:gd name="T16" fmla="*/ 2147483646 w 808"/>
              <a:gd name="T17" fmla="*/ 2147483646 h 746"/>
              <a:gd name="T18" fmla="*/ 2147483646 w 808"/>
              <a:gd name="T19" fmla="*/ 2147483646 h 746"/>
              <a:gd name="T20" fmla="*/ 2147483646 w 808"/>
              <a:gd name="T21" fmla="*/ 0 h 746"/>
              <a:gd name="T22" fmla="*/ 2147483646 w 808"/>
              <a:gd name="T23" fmla="*/ 2147483646 h 746"/>
              <a:gd name="T24" fmla="*/ 2147483646 w 808"/>
              <a:gd name="T25" fmla="*/ 2147483646 h 746"/>
              <a:gd name="T26" fmla="*/ 2147483646 w 808"/>
              <a:gd name="T27" fmla="*/ 2147483646 h 746"/>
              <a:gd name="T28" fmla="*/ 2147483646 w 808"/>
              <a:gd name="T29" fmla="*/ 2147483646 h 746"/>
              <a:gd name="T30" fmla="*/ 2147483646 w 808"/>
              <a:gd name="T31" fmla="*/ 2147483646 h 746"/>
              <a:gd name="T32" fmla="*/ 2147483646 w 808"/>
              <a:gd name="T33" fmla="*/ 2147483646 h 746"/>
              <a:gd name="T34" fmla="*/ 2147483646 w 808"/>
              <a:gd name="T35" fmla="*/ 2147483646 h 746"/>
              <a:gd name="T36" fmla="*/ 2147483646 w 808"/>
              <a:gd name="T37" fmla="*/ 2147483646 h 746"/>
              <a:gd name="T38" fmla="*/ 2147483646 w 808"/>
              <a:gd name="T39" fmla="*/ 2147483646 h 746"/>
              <a:gd name="T40" fmla="*/ 2147483646 w 808"/>
              <a:gd name="T41" fmla="*/ 2147483646 h 746"/>
              <a:gd name="T42" fmla="*/ 2147483646 w 808"/>
              <a:gd name="T43" fmla="*/ 2147483646 h 746"/>
              <a:gd name="T44" fmla="*/ 2147483646 w 808"/>
              <a:gd name="T45" fmla="*/ 2147483646 h 746"/>
              <a:gd name="T46" fmla="*/ 2147483646 w 808"/>
              <a:gd name="T47" fmla="*/ 2147483646 h 746"/>
              <a:gd name="T48" fmla="*/ 2147483646 w 808"/>
              <a:gd name="T49" fmla="*/ 2147483646 h 746"/>
              <a:gd name="T50" fmla="*/ 2147483646 w 808"/>
              <a:gd name="T51" fmla="*/ 2147483646 h 746"/>
              <a:gd name="T52" fmla="*/ 2147483646 w 808"/>
              <a:gd name="T53" fmla="*/ 2147483646 h 746"/>
              <a:gd name="T54" fmla="*/ 2147483646 w 808"/>
              <a:gd name="T55" fmla="*/ 2147483646 h 746"/>
              <a:gd name="T56" fmla="*/ 2147483646 w 808"/>
              <a:gd name="T57" fmla="*/ 2147483646 h 746"/>
              <a:gd name="T58" fmla="*/ 2147483646 w 808"/>
              <a:gd name="T59" fmla="*/ 2147483646 h 746"/>
              <a:gd name="T60" fmla="*/ 2147483646 w 808"/>
              <a:gd name="T61" fmla="*/ 2147483646 h 746"/>
              <a:gd name="T62" fmla="*/ 2147483646 w 808"/>
              <a:gd name="T63" fmla="*/ 0 h 746"/>
              <a:gd name="T64" fmla="*/ 2147483646 w 808"/>
              <a:gd name="T65" fmla="*/ 2147483646 h 746"/>
              <a:gd name="T66" fmla="*/ 2147483646 w 808"/>
              <a:gd name="T67" fmla="*/ 2147483646 h 746"/>
              <a:gd name="T68" fmla="*/ 2147483646 w 808"/>
              <a:gd name="T69" fmla="*/ 2147483646 h 746"/>
              <a:gd name="T70" fmla="*/ 2147483646 w 808"/>
              <a:gd name="T71" fmla="*/ 2147483646 h 746"/>
              <a:gd name="T72" fmla="*/ 2147483646 w 808"/>
              <a:gd name="T73" fmla="*/ 2147483646 h 746"/>
              <a:gd name="T74" fmla="*/ 2147483646 w 808"/>
              <a:gd name="T75" fmla="*/ 2147483646 h 746"/>
              <a:gd name="T76" fmla="*/ 2147483646 w 808"/>
              <a:gd name="T77" fmla="*/ 2147483646 h 746"/>
              <a:gd name="T78" fmla="*/ 2147483646 w 808"/>
              <a:gd name="T79" fmla="*/ 2147483646 h 746"/>
              <a:gd name="T80" fmla="*/ 2147483646 w 808"/>
              <a:gd name="T81" fmla="*/ 2147483646 h 746"/>
              <a:gd name="T82" fmla="*/ 2147483646 w 808"/>
              <a:gd name="T83" fmla="*/ 2147483646 h 7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08" h="746">
                <a:moveTo>
                  <a:pt x="300" y="422"/>
                </a:moveTo>
                <a:lnTo>
                  <a:pt x="300" y="746"/>
                </a:lnTo>
                <a:lnTo>
                  <a:pt x="0" y="746"/>
                </a:lnTo>
                <a:lnTo>
                  <a:pt x="0" y="490"/>
                </a:lnTo>
                <a:lnTo>
                  <a:pt x="0" y="440"/>
                </a:lnTo>
                <a:lnTo>
                  <a:pt x="2" y="392"/>
                </a:lnTo>
                <a:lnTo>
                  <a:pt x="6" y="350"/>
                </a:lnTo>
                <a:lnTo>
                  <a:pt x="12" y="310"/>
                </a:lnTo>
                <a:lnTo>
                  <a:pt x="20" y="274"/>
                </a:lnTo>
                <a:lnTo>
                  <a:pt x="28" y="242"/>
                </a:lnTo>
                <a:lnTo>
                  <a:pt x="38" y="212"/>
                </a:lnTo>
                <a:lnTo>
                  <a:pt x="50" y="188"/>
                </a:lnTo>
                <a:lnTo>
                  <a:pt x="66" y="158"/>
                </a:lnTo>
                <a:lnTo>
                  <a:pt x="86" y="130"/>
                </a:lnTo>
                <a:lnTo>
                  <a:pt x="110" y="104"/>
                </a:lnTo>
                <a:lnTo>
                  <a:pt x="134" y="78"/>
                </a:lnTo>
                <a:lnTo>
                  <a:pt x="160" y="56"/>
                </a:lnTo>
                <a:lnTo>
                  <a:pt x="190" y="36"/>
                </a:lnTo>
                <a:lnTo>
                  <a:pt x="222" y="16"/>
                </a:lnTo>
                <a:lnTo>
                  <a:pt x="256" y="0"/>
                </a:lnTo>
                <a:lnTo>
                  <a:pt x="324" y="108"/>
                </a:lnTo>
                <a:lnTo>
                  <a:pt x="304" y="118"/>
                </a:lnTo>
                <a:lnTo>
                  <a:pt x="284" y="128"/>
                </a:lnTo>
                <a:lnTo>
                  <a:pt x="266" y="140"/>
                </a:lnTo>
                <a:lnTo>
                  <a:pt x="250" y="154"/>
                </a:lnTo>
                <a:lnTo>
                  <a:pt x="236" y="166"/>
                </a:lnTo>
                <a:lnTo>
                  <a:pt x="222" y="182"/>
                </a:lnTo>
                <a:lnTo>
                  <a:pt x="210" y="198"/>
                </a:lnTo>
                <a:lnTo>
                  <a:pt x="198" y="216"/>
                </a:lnTo>
                <a:lnTo>
                  <a:pt x="190" y="234"/>
                </a:lnTo>
                <a:lnTo>
                  <a:pt x="180" y="254"/>
                </a:lnTo>
                <a:lnTo>
                  <a:pt x="174" y="278"/>
                </a:lnTo>
                <a:lnTo>
                  <a:pt x="168" y="302"/>
                </a:lnTo>
                <a:lnTo>
                  <a:pt x="162" y="328"/>
                </a:lnTo>
                <a:lnTo>
                  <a:pt x="158" y="358"/>
                </a:lnTo>
                <a:lnTo>
                  <a:pt x="156" y="388"/>
                </a:lnTo>
                <a:lnTo>
                  <a:pt x="154" y="422"/>
                </a:lnTo>
                <a:lnTo>
                  <a:pt x="300" y="422"/>
                </a:lnTo>
                <a:close/>
                <a:moveTo>
                  <a:pt x="782" y="422"/>
                </a:moveTo>
                <a:lnTo>
                  <a:pt x="782" y="746"/>
                </a:lnTo>
                <a:lnTo>
                  <a:pt x="482" y="746"/>
                </a:lnTo>
                <a:lnTo>
                  <a:pt x="482" y="490"/>
                </a:lnTo>
                <a:lnTo>
                  <a:pt x="482" y="440"/>
                </a:lnTo>
                <a:lnTo>
                  <a:pt x="486" y="392"/>
                </a:lnTo>
                <a:lnTo>
                  <a:pt x="488" y="350"/>
                </a:lnTo>
                <a:lnTo>
                  <a:pt x="494" y="310"/>
                </a:lnTo>
                <a:lnTo>
                  <a:pt x="502" y="274"/>
                </a:lnTo>
                <a:lnTo>
                  <a:pt x="510" y="242"/>
                </a:lnTo>
                <a:lnTo>
                  <a:pt x="520" y="212"/>
                </a:lnTo>
                <a:lnTo>
                  <a:pt x="532" y="188"/>
                </a:lnTo>
                <a:lnTo>
                  <a:pt x="550" y="158"/>
                </a:lnTo>
                <a:lnTo>
                  <a:pt x="570" y="130"/>
                </a:lnTo>
                <a:lnTo>
                  <a:pt x="592" y="104"/>
                </a:lnTo>
                <a:lnTo>
                  <a:pt x="616" y="78"/>
                </a:lnTo>
                <a:lnTo>
                  <a:pt x="644" y="56"/>
                </a:lnTo>
                <a:lnTo>
                  <a:pt x="672" y="36"/>
                </a:lnTo>
                <a:lnTo>
                  <a:pt x="704" y="16"/>
                </a:lnTo>
                <a:lnTo>
                  <a:pt x="738" y="0"/>
                </a:lnTo>
                <a:lnTo>
                  <a:pt x="808" y="108"/>
                </a:lnTo>
                <a:lnTo>
                  <a:pt x="786" y="118"/>
                </a:lnTo>
                <a:lnTo>
                  <a:pt x="768" y="128"/>
                </a:lnTo>
                <a:lnTo>
                  <a:pt x="750" y="140"/>
                </a:lnTo>
                <a:lnTo>
                  <a:pt x="732" y="154"/>
                </a:lnTo>
                <a:lnTo>
                  <a:pt x="718" y="166"/>
                </a:lnTo>
                <a:lnTo>
                  <a:pt x="704" y="182"/>
                </a:lnTo>
                <a:lnTo>
                  <a:pt x="692" y="198"/>
                </a:lnTo>
                <a:lnTo>
                  <a:pt x="682" y="216"/>
                </a:lnTo>
                <a:lnTo>
                  <a:pt x="672" y="234"/>
                </a:lnTo>
                <a:lnTo>
                  <a:pt x="664" y="254"/>
                </a:lnTo>
                <a:lnTo>
                  <a:pt x="656" y="278"/>
                </a:lnTo>
                <a:lnTo>
                  <a:pt x="650" y="302"/>
                </a:lnTo>
                <a:lnTo>
                  <a:pt x="644" y="328"/>
                </a:lnTo>
                <a:lnTo>
                  <a:pt x="640" y="358"/>
                </a:lnTo>
                <a:lnTo>
                  <a:pt x="638" y="388"/>
                </a:lnTo>
                <a:lnTo>
                  <a:pt x="636" y="422"/>
                </a:lnTo>
                <a:lnTo>
                  <a:pt x="782" y="422"/>
                </a:lnTo>
                <a:close/>
              </a:path>
            </a:pathLst>
          </a:custGeom>
          <a:solidFill>
            <a:srgbClr val="2CA8D4">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57">
            <a:extLst>
              <a:ext uri="{FF2B5EF4-FFF2-40B4-BE49-F238E27FC236}">
                <a16:creationId xmlns:a16="http://schemas.microsoft.com/office/drawing/2014/main" id="{706570EF-9AB3-7545-A122-BFD436F72CCB}"/>
              </a:ext>
            </a:extLst>
          </p:cNvPr>
          <p:cNvSpPr>
            <a:spLocks noEditPoints="1"/>
          </p:cNvSpPr>
          <p:nvPr userDrawn="1"/>
        </p:nvSpPr>
        <p:spPr bwMode="auto">
          <a:xfrm>
            <a:off x="9334500" y="4379913"/>
            <a:ext cx="1574800" cy="1090612"/>
          </a:xfrm>
          <a:custGeom>
            <a:avLst/>
            <a:gdLst>
              <a:gd name="T0" fmla="*/ 2147483646 w 808"/>
              <a:gd name="T1" fmla="*/ 0 h 746"/>
              <a:gd name="T2" fmla="*/ 2147483646 w 808"/>
              <a:gd name="T3" fmla="*/ 2147483646 h 746"/>
              <a:gd name="T4" fmla="*/ 2147483646 w 808"/>
              <a:gd name="T5" fmla="*/ 2147483646 h 746"/>
              <a:gd name="T6" fmla="*/ 2147483646 w 808"/>
              <a:gd name="T7" fmla="*/ 2147483646 h 746"/>
              <a:gd name="T8" fmla="*/ 2147483646 w 808"/>
              <a:gd name="T9" fmla="*/ 2147483646 h 746"/>
              <a:gd name="T10" fmla="*/ 2147483646 w 808"/>
              <a:gd name="T11" fmla="*/ 2147483646 h 746"/>
              <a:gd name="T12" fmla="*/ 2147483646 w 808"/>
              <a:gd name="T13" fmla="*/ 2147483646 h 746"/>
              <a:gd name="T14" fmla="*/ 2147483646 w 808"/>
              <a:gd name="T15" fmla="*/ 2147483646 h 746"/>
              <a:gd name="T16" fmla="*/ 2147483646 w 808"/>
              <a:gd name="T17" fmla="*/ 2147483646 h 746"/>
              <a:gd name="T18" fmla="*/ 2147483646 w 808"/>
              <a:gd name="T19" fmla="*/ 2147483646 h 746"/>
              <a:gd name="T20" fmla="*/ 2147483646 w 808"/>
              <a:gd name="T21" fmla="*/ 2147483646 h 746"/>
              <a:gd name="T22" fmla="*/ 0 w 808"/>
              <a:gd name="T23" fmla="*/ 2147483646 h 746"/>
              <a:gd name="T24" fmla="*/ 2147483646 w 808"/>
              <a:gd name="T25" fmla="*/ 2147483646 h 746"/>
              <a:gd name="T26" fmla="*/ 2147483646 w 808"/>
              <a:gd name="T27" fmla="*/ 2147483646 h 746"/>
              <a:gd name="T28" fmla="*/ 2147483646 w 808"/>
              <a:gd name="T29" fmla="*/ 2147483646 h 746"/>
              <a:gd name="T30" fmla="*/ 2147483646 w 808"/>
              <a:gd name="T31" fmla="*/ 2147483646 h 746"/>
              <a:gd name="T32" fmla="*/ 2147483646 w 808"/>
              <a:gd name="T33" fmla="*/ 2147483646 h 746"/>
              <a:gd name="T34" fmla="*/ 2147483646 w 808"/>
              <a:gd name="T35" fmla="*/ 2147483646 h 746"/>
              <a:gd name="T36" fmla="*/ 2147483646 w 808"/>
              <a:gd name="T37" fmla="*/ 2147483646 h 746"/>
              <a:gd name="T38" fmla="*/ 2147483646 w 808"/>
              <a:gd name="T39" fmla="*/ 2147483646 h 746"/>
              <a:gd name="T40" fmla="*/ 2147483646 w 808"/>
              <a:gd name="T41" fmla="*/ 2147483646 h 746"/>
              <a:gd name="T42" fmla="*/ 2147483646 w 808"/>
              <a:gd name="T43" fmla="*/ 0 h 746"/>
              <a:gd name="T44" fmla="*/ 2147483646 w 808"/>
              <a:gd name="T45" fmla="*/ 2147483646 h 746"/>
              <a:gd name="T46" fmla="*/ 2147483646 w 808"/>
              <a:gd name="T47" fmla="*/ 2147483646 h 746"/>
              <a:gd name="T48" fmla="*/ 2147483646 w 808"/>
              <a:gd name="T49" fmla="*/ 2147483646 h 746"/>
              <a:gd name="T50" fmla="*/ 2147483646 w 808"/>
              <a:gd name="T51" fmla="*/ 2147483646 h 746"/>
              <a:gd name="T52" fmla="*/ 2147483646 w 808"/>
              <a:gd name="T53" fmla="*/ 2147483646 h 746"/>
              <a:gd name="T54" fmla="*/ 2147483646 w 808"/>
              <a:gd name="T55" fmla="*/ 2147483646 h 746"/>
              <a:gd name="T56" fmla="*/ 2147483646 w 808"/>
              <a:gd name="T57" fmla="*/ 2147483646 h 746"/>
              <a:gd name="T58" fmla="*/ 2147483646 w 808"/>
              <a:gd name="T59" fmla="*/ 2147483646 h 746"/>
              <a:gd name="T60" fmla="*/ 2147483646 w 808"/>
              <a:gd name="T61" fmla="*/ 2147483646 h 746"/>
              <a:gd name="T62" fmla="*/ 2147483646 w 808"/>
              <a:gd name="T63" fmla="*/ 2147483646 h 746"/>
              <a:gd name="T64" fmla="*/ 2147483646 w 808"/>
              <a:gd name="T65" fmla="*/ 2147483646 h 746"/>
              <a:gd name="T66" fmla="*/ 2147483646 w 808"/>
              <a:gd name="T67" fmla="*/ 2147483646 h 746"/>
              <a:gd name="T68" fmla="*/ 2147483646 w 808"/>
              <a:gd name="T69" fmla="*/ 2147483646 h 746"/>
              <a:gd name="T70" fmla="*/ 2147483646 w 808"/>
              <a:gd name="T71" fmla="*/ 2147483646 h 746"/>
              <a:gd name="T72" fmla="*/ 2147483646 w 808"/>
              <a:gd name="T73" fmla="*/ 2147483646 h 746"/>
              <a:gd name="T74" fmla="*/ 2147483646 w 808"/>
              <a:gd name="T75" fmla="*/ 2147483646 h 746"/>
              <a:gd name="T76" fmla="*/ 2147483646 w 808"/>
              <a:gd name="T77" fmla="*/ 2147483646 h 746"/>
              <a:gd name="T78" fmla="*/ 2147483646 w 808"/>
              <a:gd name="T79" fmla="*/ 2147483646 h 746"/>
              <a:gd name="T80" fmla="*/ 2147483646 w 808"/>
              <a:gd name="T81" fmla="*/ 2147483646 h 746"/>
              <a:gd name="T82" fmla="*/ 2147483646 w 808"/>
              <a:gd name="T83" fmla="*/ 2147483646 h 7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08" h="746">
                <a:moveTo>
                  <a:pt x="24" y="324"/>
                </a:moveTo>
                <a:lnTo>
                  <a:pt x="24" y="0"/>
                </a:lnTo>
                <a:lnTo>
                  <a:pt x="326" y="0"/>
                </a:lnTo>
                <a:lnTo>
                  <a:pt x="326" y="256"/>
                </a:lnTo>
                <a:lnTo>
                  <a:pt x="324" y="306"/>
                </a:lnTo>
                <a:lnTo>
                  <a:pt x="322" y="352"/>
                </a:lnTo>
                <a:lnTo>
                  <a:pt x="318" y="396"/>
                </a:lnTo>
                <a:lnTo>
                  <a:pt x="312" y="436"/>
                </a:lnTo>
                <a:lnTo>
                  <a:pt x="306" y="470"/>
                </a:lnTo>
                <a:lnTo>
                  <a:pt x="298" y="502"/>
                </a:lnTo>
                <a:lnTo>
                  <a:pt x="288" y="532"/>
                </a:lnTo>
                <a:lnTo>
                  <a:pt x="276" y="556"/>
                </a:lnTo>
                <a:lnTo>
                  <a:pt x="258" y="586"/>
                </a:lnTo>
                <a:lnTo>
                  <a:pt x="238" y="616"/>
                </a:lnTo>
                <a:lnTo>
                  <a:pt x="216" y="642"/>
                </a:lnTo>
                <a:lnTo>
                  <a:pt x="192" y="666"/>
                </a:lnTo>
                <a:lnTo>
                  <a:pt x="164" y="690"/>
                </a:lnTo>
                <a:lnTo>
                  <a:pt x="134" y="710"/>
                </a:lnTo>
                <a:lnTo>
                  <a:pt x="102" y="728"/>
                </a:lnTo>
                <a:lnTo>
                  <a:pt x="68" y="746"/>
                </a:lnTo>
                <a:lnTo>
                  <a:pt x="0" y="636"/>
                </a:lnTo>
                <a:lnTo>
                  <a:pt x="20" y="626"/>
                </a:lnTo>
                <a:lnTo>
                  <a:pt x="40" y="616"/>
                </a:lnTo>
                <a:lnTo>
                  <a:pt x="56" y="604"/>
                </a:lnTo>
                <a:lnTo>
                  <a:pt x="74" y="592"/>
                </a:lnTo>
                <a:lnTo>
                  <a:pt x="88" y="578"/>
                </a:lnTo>
                <a:lnTo>
                  <a:pt x="102" y="562"/>
                </a:lnTo>
                <a:lnTo>
                  <a:pt x="114" y="546"/>
                </a:lnTo>
                <a:lnTo>
                  <a:pt x="126" y="528"/>
                </a:lnTo>
                <a:lnTo>
                  <a:pt x="134" y="508"/>
                </a:lnTo>
                <a:lnTo>
                  <a:pt x="144" y="486"/>
                </a:lnTo>
                <a:lnTo>
                  <a:pt x="150" y="464"/>
                </a:lnTo>
                <a:lnTo>
                  <a:pt x="158" y="440"/>
                </a:lnTo>
                <a:lnTo>
                  <a:pt x="162" y="414"/>
                </a:lnTo>
                <a:lnTo>
                  <a:pt x="166" y="386"/>
                </a:lnTo>
                <a:lnTo>
                  <a:pt x="170" y="356"/>
                </a:lnTo>
                <a:lnTo>
                  <a:pt x="172" y="324"/>
                </a:lnTo>
                <a:lnTo>
                  <a:pt x="24" y="324"/>
                </a:lnTo>
                <a:close/>
                <a:moveTo>
                  <a:pt x="508" y="324"/>
                </a:moveTo>
                <a:lnTo>
                  <a:pt x="508" y="0"/>
                </a:lnTo>
                <a:lnTo>
                  <a:pt x="808" y="0"/>
                </a:lnTo>
                <a:lnTo>
                  <a:pt x="808" y="256"/>
                </a:lnTo>
                <a:lnTo>
                  <a:pt x="806" y="306"/>
                </a:lnTo>
                <a:lnTo>
                  <a:pt x="804" y="352"/>
                </a:lnTo>
                <a:lnTo>
                  <a:pt x="800" y="396"/>
                </a:lnTo>
                <a:lnTo>
                  <a:pt x="796" y="436"/>
                </a:lnTo>
                <a:lnTo>
                  <a:pt x="788" y="470"/>
                </a:lnTo>
                <a:lnTo>
                  <a:pt x="780" y="502"/>
                </a:lnTo>
                <a:lnTo>
                  <a:pt x="770" y="532"/>
                </a:lnTo>
                <a:lnTo>
                  <a:pt x="760" y="556"/>
                </a:lnTo>
                <a:lnTo>
                  <a:pt x="742" y="586"/>
                </a:lnTo>
                <a:lnTo>
                  <a:pt x="720" y="616"/>
                </a:lnTo>
                <a:lnTo>
                  <a:pt x="698" y="642"/>
                </a:lnTo>
                <a:lnTo>
                  <a:pt x="674" y="666"/>
                </a:lnTo>
                <a:lnTo>
                  <a:pt x="646" y="690"/>
                </a:lnTo>
                <a:lnTo>
                  <a:pt x="616" y="710"/>
                </a:lnTo>
                <a:lnTo>
                  <a:pt x="584" y="728"/>
                </a:lnTo>
                <a:lnTo>
                  <a:pt x="550" y="746"/>
                </a:lnTo>
                <a:lnTo>
                  <a:pt x="482" y="636"/>
                </a:lnTo>
                <a:lnTo>
                  <a:pt x="502" y="626"/>
                </a:lnTo>
                <a:lnTo>
                  <a:pt x="522" y="616"/>
                </a:lnTo>
                <a:lnTo>
                  <a:pt x="540" y="604"/>
                </a:lnTo>
                <a:lnTo>
                  <a:pt x="556" y="592"/>
                </a:lnTo>
                <a:lnTo>
                  <a:pt x="570" y="578"/>
                </a:lnTo>
                <a:lnTo>
                  <a:pt x="584" y="562"/>
                </a:lnTo>
                <a:lnTo>
                  <a:pt x="596" y="546"/>
                </a:lnTo>
                <a:lnTo>
                  <a:pt x="608" y="528"/>
                </a:lnTo>
                <a:lnTo>
                  <a:pt x="618" y="508"/>
                </a:lnTo>
                <a:lnTo>
                  <a:pt x="626" y="486"/>
                </a:lnTo>
                <a:lnTo>
                  <a:pt x="634" y="464"/>
                </a:lnTo>
                <a:lnTo>
                  <a:pt x="640" y="440"/>
                </a:lnTo>
                <a:lnTo>
                  <a:pt x="644" y="414"/>
                </a:lnTo>
                <a:lnTo>
                  <a:pt x="648" y="386"/>
                </a:lnTo>
                <a:lnTo>
                  <a:pt x="652" y="356"/>
                </a:lnTo>
                <a:lnTo>
                  <a:pt x="654" y="324"/>
                </a:lnTo>
                <a:lnTo>
                  <a:pt x="508" y="324"/>
                </a:lnTo>
                <a:close/>
              </a:path>
            </a:pathLst>
          </a:custGeom>
          <a:solidFill>
            <a:srgbClr val="2CA8D4">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Title 2">
            <a:extLst>
              <a:ext uri="{FF2B5EF4-FFF2-40B4-BE49-F238E27FC236}">
                <a16:creationId xmlns:a16="http://schemas.microsoft.com/office/drawing/2014/main" id="{288D1416-1AC9-4276-BC16-D4B01BA865EA}"/>
              </a:ext>
            </a:extLst>
          </p:cNvPr>
          <p:cNvSpPr>
            <a:spLocks noGrp="1"/>
          </p:cNvSpPr>
          <p:nvPr>
            <p:ph type="title"/>
          </p:nvPr>
        </p:nvSpPr>
        <p:spPr>
          <a:xfrm>
            <a:off x="228599" y="106363"/>
            <a:ext cx="11836879" cy="779462"/>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2704DFA2-5B9D-42B9-9EBE-26313319BB1F}"/>
              </a:ext>
            </a:extLst>
          </p:cNvPr>
          <p:cNvSpPr>
            <a:spLocks noGrp="1"/>
          </p:cNvSpPr>
          <p:nvPr>
            <p:ph type="body" sz="quarter" idx="10"/>
          </p:nvPr>
        </p:nvSpPr>
        <p:spPr>
          <a:xfrm>
            <a:off x="1117804" y="2425701"/>
            <a:ext cx="9791497" cy="1954213"/>
          </a:xfrm>
        </p:spPr>
        <p:txBody>
          <a:bodyPr/>
          <a:lstStyle/>
          <a:p>
            <a:pPr lvl="0"/>
            <a:r>
              <a:rPr lang="en-US"/>
              <a:t>Click to edit Master text styles</a:t>
            </a:r>
          </a:p>
        </p:txBody>
      </p:sp>
      <p:sp>
        <p:nvSpPr>
          <p:cNvPr id="10" name="Text Placeholder 6">
            <a:extLst>
              <a:ext uri="{FF2B5EF4-FFF2-40B4-BE49-F238E27FC236}">
                <a16:creationId xmlns:a16="http://schemas.microsoft.com/office/drawing/2014/main" id="{808EBECF-2DC9-4F0B-8763-8F411FC144E1}"/>
              </a:ext>
            </a:extLst>
          </p:cNvPr>
          <p:cNvSpPr>
            <a:spLocks noGrp="1"/>
          </p:cNvSpPr>
          <p:nvPr>
            <p:ph type="body" sz="quarter" idx="11"/>
          </p:nvPr>
        </p:nvSpPr>
        <p:spPr>
          <a:xfrm>
            <a:off x="1117803" y="4379914"/>
            <a:ext cx="7991692" cy="847695"/>
          </a:xfrm>
        </p:spPr>
        <p:txBody>
          <a:bodyPr/>
          <a:lstStyle>
            <a:lvl1pPr>
              <a:defRPr>
                <a:solidFill>
                  <a:srgbClr val="55C2E6"/>
                </a:solidFill>
              </a:defRPr>
            </a:lvl1pPr>
            <a:lvl3pPr>
              <a:defRPr sz="2000">
                <a:solidFill>
                  <a:srgbClr val="55C2E6"/>
                </a:solidFill>
              </a:defRPr>
            </a:lvl3pPr>
          </a:lstStyle>
          <a:p>
            <a:pPr lvl="0"/>
            <a:r>
              <a:rPr lang="en-US"/>
              <a:t>Click to edit Master text styles</a:t>
            </a:r>
          </a:p>
        </p:txBody>
      </p:sp>
    </p:spTree>
    <p:extLst>
      <p:ext uri="{BB962C8B-B14F-4D97-AF65-F5344CB8AC3E}">
        <p14:creationId xmlns:p14="http://schemas.microsoft.com/office/powerpoint/2010/main" val="373037407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88559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85566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lon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90446" y="1579417"/>
            <a:ext cx="9811109" cy="4124350"/>
          </a:xfrm>
        </p:spPr>
        <p:txBody>
          <a:bodyPr anchor="ctr" anchorCtr="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2" name="Title 1">
            <a:extLst>
              <a:ext uri="{FF2B5EF4-FFF2-40B4-BE49-F238E27FC236}">
                <a16:creationId xmlns:a16="http://schemas.microsoft.com/office/drawing/2014/main" id="{8322A998-9A7F-4C15-8BB2-3381EBEB4AFC}"/>
              </a:ext>
            </a:extLst>
          </p:cNvPr>
          <p:cNvSpPr>
            <a:spLocks noGrp="1"/>
          </p:cNvSpPr>
          <p:nvPr>
            <p:ph type="title"/>
          </p:nvPr>
        </p:nvSpPr>
        <p:spPr>
          <a:xfrm>
            <a:off x="228600" y="106363"/>
            <a:ext cx="11827200" cy="779462"/>
          </a:xfrm>
        </p:spPr>
        <p:txBody>
          <a:bodyPr/>
          <a:lstStyle/>
          <a:p>
            <a:r>
              <a:rPr lang="en-US"/>
              <a:t>Click to edit Master title style</a:t>
            </a:r>
          </a:p>
        </p:txBody>
      </p:sp>
    </p:spTree>
    <p:extLst>
      <p:ext uri="{BB962C8B-B14F-4D97-AF65-F5344CB8AC3E}">
        <p14:creationId xmlns:p14="http://schemas.microsoft.com/office/powerpoint/2010/main" val="303938445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5.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2EF2A3E4-4A25-6541-B277-89A64CDA0F43}"/>
              </a:ext>
            </a:extLst>
          </p:cNvPr>
          <p:cNvSpPr>
            <a:spLocks noGrp="1"/>
          </p:cNvSpPr>
          <p:nvPr>
            <p:ph type="body" idx="1"/>
          </p:nvPr>
        </p:nvSpPr>
        <p:spPr bwMode="auto">
          <a:xfrm>
            <a:off x="114300" y="1457325"/>
            <a:ext cx="117729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p:txBody>
      </p:sp>
      <p:sp>
        <p:nvSpPr>
          <p:cNvPr id="9" name="Rectangle 8">
            <a:extLst>
              <a:ext uri="{FF2B5EF4-FFF2-40B4-BE49-F238E27FC236}">
                <a16:creationId xmlns:a16="http://schemas.microsoft.com/office/drawing/2014/main" id="{603015DD-E347-40B9-9FEF-2008B01BA171}"/>
              </a:ext>
            </a:extLst>
          </p:cNvPr>
          <p:cNvSpPr/>
          <p:nvPr/>
        </p:nvSpPr>
        <p:spPr>
          <a:xfrm flipV="1">
            <a:off x="0" y="0"/>
            <a:ext cx="12192000" cy="993775"/>
          </a:xfrm>
          <a:prstGeom prst="rect">
            <a:avLst/>
          </a:prstGeom>
          <a:solidFill>
            <a:srgbClr val="2CA8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MS PGothic" charset="0"/>
            </a:endParaRPr>
          </a:p>
        </p:txBody>
      </p:sp>
      <p:sp>
        <p:nvSpPr>
          <p:cNvPr id="1028" name="Title Placeholder 19">
            <a:extLst>
              <a:ext uri="{FF2B5EF4-FFF2-40B4-BE49-F238E27FC236}">
                <a16:creationId xmlns:a16="http://schemas.microsoft.com/office/drawing/2014/main" id="{E405C8EE-58F3-6C44-B503-70048095C1CF}"/>
              </a:ext>
            </a:extLst>
          </p:cNvPr>
          <p:cNvSpPr>
            <a:spLocks noGrp="1"/>
          </p:cNvSpPr>
          <p:nvPr>
            <p:ph type="title"/>
          </p:nvPr>
        </p:nvSpPr>
        <p:spPr bwMode="auto">
          <a:xfrm>
            <a:off x="228600" y="106363"/>
            <a:ext cx="118252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pic>
        <p:nvPicPr>
          <p:cNvPr id="1029" name="Picture 3">
            <a:extLst>
              <a:ext uri="{FF2B5EF4-FFF2-40B4-BE49-F238E27FC236}">
                <a16:creationId xmlns:a16="http://schemas.microsoft.com/office/drawing/2014/main" id="{3AFCB7C3-12EE-E743-974B-6B283A0E52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48863" y="6319838"/>
            <a:ext cx="197643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7" r:id="rId6"/>
    <p:sldLayoutId id="2147485600" r:id="rId7"/>
    <p:sldLayoutId id="2147485601" r:id="rId8"/>
    <p:sldLayoutId id="2147485602" r:id="rId9"/>
    <p:sldLayoutId id="2147485603" r:id="rId10"/>
    <p:sldLayoutId id="2147485604" r:id="rId11"/>
  </p:sldLayoutIdLst>
  <p:transition spd="med">
    <p:fade/>
  </p:transition>
  <p:hf sldNum="0" hdr="0" ftr="0" dt="0"/>
  <p:txStyles>
    <p:title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p:titleStyle>
    <p:bodyStyle>
      <a:lvl1pPr marL="361950" indent="-361950" algn="l" rtl="0" eaLnBrk="1" fontAlgn="base" hangingPunct="1">
        <a:spcBef>
          <a:spcPts val="900"/>
        </a:spcBef>
        <a:spcAft>
          <a:spcPct val="0"/>
        </a:spcAft>
        <a:buClr>
          <a:srgbClr val="55C2E6"/>
        </a:buClr>
        <a:buFont typeface="Webdings" pitchFamily="2" charset="2"/>
        <a:buChar char="4"/>
        <a:defRPr lang="en-US" sz="2400" dirty="0">
          <a:solidFill>
            <a:srgbClr val="404040"/>
          </a:solidFill>
          <a:latin typeface="+mn-lt"/>
          <a:ea typeface="ＭＳ Ｐゴシック" panose="020B0600070205080204" pitchFamily="34" charset="-128"/>
          <a:cs typeface="ＭＳ Ｐゴシック" panose="020B0600070205080204" pitchFamily="34" charset="-128"/>
        </a:defRPr>
      </a:lvl1pPr>
      <a:lvl2pPr marL="638175" indent="-361950" algn="l" rtl="0" eaLnBrk="1" fontAlgn="base" hangingPunct="1">
        <a:spcBef>
          <a:spcPct val="30000"/>
        </a:spcBef>
        <a:spcAft>
          <a:spcPct val="0"/>
        </a:spcAft>
        <a:buClr>
          <a:srgbClr val="55C2E6"/>
        </a:buClr>
        <a:buFont typeface="Webdings" pitchFamily="2" charset="2"/>
        <a:buChar char=""/>
        <a:defRPr sz="2000">
          <a:solidFill>
            <a:srgbClr val="404040"/>
          </a:solidFill>
          <a:latin typeface="+mn-lt"/>
          <a:ea typeface="ＭＳ Ｐゴシック" panose="020B0600070205080204" pitchFamily="34" charset="-128"/>
          <a:cs typeface="ＭＳ Ｐゴシック" panose="020B0600070205080204" pitchFamily="34" charset="-128"/>
        </a:defRPr>
      </a:lvl2pPr>
      <a:lvl3pPr marL="103188" algn="l" rtl="0" eaLnBrk="1" fontAlgn="base" hangingPunct="1">
        <a:spcBef>
          <a:spcPct val="30000"/>
        </a:spcBef>
        <a:spcAft>
          <a:spcPts val="900"/>
        </a:spcAft>
        <a:buClr>
          <a:srgbClr val="55C2E6"/>
        </a:buClr>
        <a:buFont typeface="Webdings" pitchFamily="2" charset="2"/>
        <a:defRPr sz="2400">
          <a:solidFill>
            <a:srgbClr val="404040"/>
          </a:solidFill>
          <a:latin typeface="+mn-lt"/>
          <a:ea typeface="ＭＳ Ｐゴシック" panose="020B0600070205080204" pitchFamily="34" charset="-128"/>
          <a:cs typeface="ＭＳ Ｐゴシック" panose="020B0600070205080204" pitchFamily="34" charset="-128"/>
        </a:defRPr>
      </a:lvl3pPr>
      <a:lvl4pPr marL="103188" algn="l" rtl="0" eaLnBrk="1" fontAlgn="base" hangingPunct="1">
        <a:spcBef>
          <a:spcPct val="30000"/>
        </a:spcBef>
        <a:spcAft>
          <a:spcPct val="0"/>
        </a:spcAft>
        <a:buClr>
          <a:srgbClr val="55C2E6"/>
        </a:buClr>
        <a:buFont typeface="Webdings" pitchFamily="2" charset="2"/>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862013" indent="-228600" algn="l" defTabSz="931863" rtl="0" eaLnBrk="1" fontAlgn="base" hangingPunct="1">
        <a:spcBef>
          <a:spcPct val="30000"/>
        </a:spcBef>
        <a:spcAft>
          <a:spcPct val="0"/>
        </a:spcAft>
        <a:buClr>
          <a:srgbClr val="55C2E6"/>
        </a:buClr>
        <a:buFont typeface="Webdings" pitchFamily="2" charset="2"/>
        <a:buChar char=""/>
        <a:defRPr sz="24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6pPr>
      <a:lvl7pPr marL="29718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7pPr>
      <a:lvl8pPr marL="34290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8pPr>
      <a:lvl9pPr marL="38862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759D21-52DA-475E-B22D-D0860CE1C8B8}"/>
              </a:ext>
            </a:extLst>
          </p:cNvPr>
          <p:cNvSpPr/>
          <p:nvPr/>
        </p:nvSpPr>
        <p:spPr>
          <a:xfrm>
            <a:off x="0" y="1403350"/>
            <a:ext cx="12192000" cy="5462588"/>
          </a:xfrm>
          <a:prstGeom prst="rect">
            <a:avLst/>
          </a:prstGeom>
          <a:solidFill>
            <a:srgbClr val="2CA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3075" name="Picture 3">
            <a:extLst>
              <a:ext uri="{FF2B5EF4-FFF2-40B4-BE49-F238E27FC236}">
                <a16:creationId xmlns:a16="http://schemas.microsoft.com/office/drawing/2014/main" id="{71CEF1F5-4EA4-F04A-BFEF-946D2236E3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175" y="401638"/>
            <a:ext cx="3608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05F200BB-72C7-4844-8A89-80DEB8C29F29}"/>
              </a:ext>
            </a:extLst>
          </p:cNvPr>
          <p:cNvPicPr>
            <a:picLocks noChangeAspect="1"/>
          </p:cNvPicPr>
          <p:nvPr/>
        </p:nvPicPr>
        <p:blipFill>
          <a:blip r:embed="rId6">
            <a:extLst>
              <a:ext uri="{28A0092B-C50C-407E-A947-70E740481C1C}">
                <a14:useLocalDpi xmlns:a14="http://schemas.microsoft.com/office/drawing/2010/main" val="0"/>
              </a:ext>
            </a:extLst>
          </a:blip>
          <a:srcRect r="27287"/>
          <a:stretch>
            <a:fillRect/>
          </a:stretch>
        </p:blipFill>
        <p:spPr bwMode="auto">
          <a:xfrm>
            <a:off x="-14288" y="5678488"/>
            <a:ext cx="121967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05" r:id="rId1"/>
    <p:sldLayoutId id="2147485608" r:id="rId2"/>
    <p:sldLayoutId id="2147485609"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1B6E6"/>
        </a:solidFill>
        <a:effectLst/>
      </p:bgPr>
    </p:bg>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2865E9CD-2847-9C44-BF4B-3F1A8AF1BB36}"/>
              </a:ext>
            </a:extLst>
          </p:cNvPr>
          <p:cNvPicPr>
            <a:picLocks noChangeAspect="1"/>
          </p:cNvPicPr>
          <p:nvPr userDrawn="1"/>
        </p:nvPicPr>
        <p:blipFill>
          <a:blip r:embed="rId3">
            <a:extLst>
              <a:ext uri="{28A0092B-C50C-407E-A947-70E740481C1C}">
                <a14:useLocalDpi xmlns:a14="http://schemas.microsoft.com/office/drawing/2010/main" val="0"/>
              </a:ext>
            </a:extLst>
          </a:blip>
          <a:srcRect r="27287"/>
          <a:stretch>
            <a:fillRect/>
          </a:stretch>
        </p:blipFill>
        <p:spPr bwMode="auto">
          <a:xfrm>
            <a:off x="-14288" y="5678488"/>
            <a:ext cx="121967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06" r:id="rId1"/>
  </p:sldLayoutIdLst>
  <p:txStyles>
    <p:titleStyle>
      <a:lvl1pPr algn="l" rtl="0" eaLnBrk="0" fontAlgn="base" hangingPunct="0">
        <a:lnSpc>
          <a:spcPct val="90000"/>
        </a:lnSpc>
        <a:spcBef>
          <a:spcPct val="0"/>
        </a:spcBef>
        <a:spcAft>
          <a:spcPct val="0"/>
        </a:spcAft>
        <a:defRPr sz="4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75756"/>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6A26F725-A8D9-A047-94A4-250307449218}"/>
              </a:ext>
            </a:extLst>
          </p:cNvPr>
          <p:cNvPicPr>
            <a:picLocks noChangeAspect="1"/>
          </p:cNvPicPr>
          <p:nvPr userDrawn="1"/>
        </p:nvPicPr>
        <p:blipFill>
          <a:blip r:embed="rId3">
            <a:extLst>
              <a:ext uri="{28A0092B-C50C-407E-A947-70E740481C1C}">
                <a14:useLocalDpi xmlns:a14="http://schemas.microsoft.com/office/drawing/2010/main" val="0"/>
              </a:ext>
            </a:extLst>
          </a:blip>
          <a:srcRect r="27287"/>
          <a:stretch>
            <a:fillRect/>
          </a:stretch>
        </p:blipFill>
        <p:spPr bwMode="auto">
          <a:xfrm>
            <a:off x="-14288" y="5678488"/>
            <a:ext cx="121967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10" r:id="rId1"/>
  </p:sldLayoutIdLst>
  <p:txStyles>
    <p:titleStyle>
      <a:lvl1pPr algn="l" rtl="0" eaLnBrk="0" fontAlgn="base" hangingPunct="0">
        <a:lnSpc>
          <a:spcPct val="90000"/>
        </a:lnSpc>
        <a:spcBef>
          <a:spcPct val="0"/>
        </a:spcBef>
        <a:spcAft>
          <a:spcPct val="0"/>
        </a:spcAft>
        <a:defRPr sz="4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500" b="1">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i="1"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4BF8152-7316-4348-AB6E-33F35D3E8AD6}"/>
              </a:ext>
            </a:extLst>
          </p:cNvPr>
          <p:cNvSpPr>
            <a:spLocks noGrp="1"/>
          </p:cNvSpPr>
          <p:nvPr>
            <p:ph type="sldNum" sz="quarter" idx="4"/>
          </p:nvPr>
        </p:nvSpPr>
        <p:spPr>
          <a:xfrm>
            <a:off x="11028363" y="333376"/>
            <a:ext cx="828675" cy="207883"/>
          </a:xfrm>
          <a:prstGeom prst="rect">
            <a:avLst/>
          </a:prstGeom>
        </p:spPr>
        <p:txBody>
          <a:bodyPr vert="horz" lIns="0" tIns="0" rIns="0" bIns="0" rtlCol="0" anchor="t" anchorCtr="0"/>
          <a:lstStyle>
            <a:lvl1pPr algn="r">
              <a:defRPr sz="800">
                <a:solidFill>
                  <a:srgbClr val="4B5057"/>
                </a:solidFill>
                <a:latin typeface="+mn-lt"/>
              </a:defRPr>
            </a:lvl1pPr>
          </a:lstStyle>
          <a:p>
            <a:endParaRPr lang="en-GB"/>
          </a:p>
        </p:txBody>
      </p:sp>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334964" y="1260000"/>
            <a:ext cx="11522074" cy="624956"/>
          </a:xfrm>
          <a:prstGeom prst="rect">
            <a:avLst/>
          </a:prstGeom>
        </p:spPr>
        <p:txBody>
          <a:bodyPr vert="horz" wrap="square"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334964" y="1884955"/>
            <a:ext cx="11522074" cy="4631733"/>
          </a:xfrm>
          <a:prstGeom prst="rect">
            <a:avLst/>
          </a:prstGeom>
        </p:spPr>
        <p:txBody>
          <a:bodyPr vert="horz" wrap="square" lIns="0" tIns="180000" rIns="0" bIns="7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3">
            <a:extLst>
              <a:ext uri="{FF2B5EF4-FFF2-40B4-BE49-F238E27FC236}">
                <a16:creationId xmlns:a16="http://schemas.microsoft.com/office/drawing/2014/main" id="{7C3AEEBB-E9B8-4A14-B20B-D9C02528F4E3}"/>
              </a:ext>
            </a:extLst>
          </p:cNvPr>
          <p:cNvSpPr>
            <a:spLocks noGrp="1"/>
          </p:cNvSpPr>
          <p:nvPr>
            <p:ph type="ftr" sz="quarter" idx="3"/>
          </p:nvPr>
        </p:nvSpPr>
        <p:spPr>
          <a:xfrm>
            <a:off x="334964" y="6660001"/>
            <a:ext cx="5689440" cy="198000"/>
          </a:xfrm>
          <a:prstGeom prst="rect">
            <a:avLst/>
          </a:prstGeom>
        </p:spPr>
        <p:txBody>
          <a:bodyPr vert="horz" lIns="0" tIns="0" rIns="0" bIns="0" rtlCol="0" anchor="t" anchorCtr="0"/>
          <a:lstStyle>
            <a:lvl1pPr algn="l">
              <a:defRPr sz="800">
                <a:solidFill>
                  <a:srgbClr val="4B5057"/>
                </a:solidFill>
              </a:defRPr>
            </a:lvl1pPr>
          </a:lstStyle>
          <a:p>
            <a:r>
              <a:rPr lang="en-GB"/>
              <a:t>Using data and market research to drive farming and prospecting</a:t>
            </a:r>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91" r:id="rId3"/>
    <p:sldLayoutId id="2147483696" r:id="rId4"/>
    <p:sldLayoutId id="2147483697" r:id="rId5"/>
    <p:sldLayoutId id="2147483689" r:id="rId6"/>
    <p:sldLayoutId id="2147483650" r:id="rId7"/>
    <p:sldLayoutId id="2147483686" r:id="rId8"/>
    <p:sldLayoutId id="2147483685" r:id="rId9"/>
    <p:sldLayoutId id="2147483688" r:id="rId10"/>
    <p:sldLayoutId id="2147483687" r:id="rId11"/>
    <p:sldLayoutId id="2147483693" r:id="rId12"/>
    <p:sldLayoutId id="2147483692" r:id="rId13"/>
    <p:sldLayoutId id="2147483690" r:id="rId14"/>
    <p:sldLayoutId id="2147483695" r:id="rId15"/>
    <p:sldLayoutId id="2147483698" r:id="rId16"/>
    <p:sldLayoutId id="2147483699" r:id="rId17"/>
    <p:sldLayoutId id="2147483675" r:id="rId18"/>
    <p:sldLayoutId id="2147483652" r:id="rId19"/>
    <p:sldLayoutId id="2147483684" r:id="rId20"/>
    <p:sldLayoutId id="2147483683" r:id="rId21"/>
    <p:sldLayoutId id="2147483701" r:id="rId22"/>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B5057"/>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B5057"/>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B5057"/>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B5057"/>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B50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5" userDrawn="1">
          <p15:clr>
            <a:srgbClr val="F26B43"/>
          </p15:clr>
        </p15:guide>
        <p15:guide id="2" pos="211" userDrawn="1">
          <p15:clr>
            <a:srgbClr val="F26B43"/>
          </p15:clr>
        </p15:guide>
        <p15:guide id="3" pos="733" userDrawn="1">
          <p15:clr>
            <a:srgbClr val="F26B43"/>
          </p15:clr>
        </p15:guide>
        <p15:guide id="4" pos="824" userDrawn="1">
          <p15:clr>
            <a:srgbClr val="F26B43"/>
          </p15:clr>
        </p15:guide>
        <p15:guide id="5" pos="1345" userDrawn="1">
          <p15:clr>
            <a:srgbClr val="F26B43"/>
          </p15:clr>
        </p15:guide>
        <p15:guide id="6" pos="1436" userDrawn="1">
          <p15:clr>
            <a:srgbClr val="F26B43"/>
          </p15:clr>
        </p15:guide>
        <p15:guide id="7" pos="1958" userDrawn="1">
          <p15:clr>
            <a:srgbClr val="F26B43"/>
          </p15:clr>
        </p15:guide>
        <p15:guide id="8" pos="2048" userDrawn="1">
          <p15:clr>
            <a:srgbClr val="F26B43"/>
          </p15:clr>
        </p15:guide>
        <p15:guide id="9" pos="2570" userDrawn="1">
          <p15:clr>
            <a:srgbClr val="F26B43"/>
          </p15:clr>
        </p15:guide>
        <p15:guide id="10" pos="2661" userDrawn="1">
          <p15:clr>
            <a:srgbClr val="F26B43"/>
          </p15:clr>
        </p15:guide>
        <p15:guide id="11" pos="3182" userDrawn="1">
          <p15:clr>
            <a:srgbClr val="F26B43"/>
          </p15:clr>
        </p15:guide>
        <p15:guide id="12" pos="3273" userDrawn="1">
          <p15:clr>
            <a:srgbClr val="F26B43"/>
          </p15:clr>
        </p15:guide>
        <p15:guide id="13" pos="3794" userDrawn="1">
          <p15:clr>
            <a:srgbClr val="F26B43"/>
          </p15:clr>
        </p15:guide>
        <p15:guide id="14" pos="3886" userDrawn="1">
          <p15:clr>
            <a:srgbClr val="F26B43"/>
          </p15:clr>
        </p15:guide>
        <p15:guide id="15" pos="4407" userDrawn="1">
          <p15:clr>
            <a:srgbClr val="F26B43"/>
          </p15:clr>
        </p15:guide>
        <p15:guide id="17" pos="5019" userDrawn="1">
          <p15:clr>
            <a:srgbClr val="F26B43"/>
          </p15:clr>
        </p15:guide>
        <p15:guide id="18" pos="5110" userDrawn="1">
          <p15:clr>
            <a:srgbClr val="F26B43"/>
          </p15:clr>
        </p15:guide>
        <p15:guide id="19" pos="5632" userDrawn="1">
          <p15:clr>
            <a:srgbClr val="F26B43"/>
          </p15:clr>
        </p15:guide>
        <p15:guide id="20" pos="5722" userDrawn="1">
          <p15:clr>
            <a:srgbClr val="F26B43"/>
          </p15:clr>
        </p15:guide>
        <p15:guide id="22" pos="6335" userDrawn="1">
          <p15:clr>
            <a:srgbClr val="F26B43"/>
          </p15:clr>
        </p15:guide>
        <p15:guide id="23" pos="6244" userDrawn="1">
          <p15:clr>
            <a:srgbClr val="F26B43"/>
          </p15:clr>
        </p15:guide>
        <p15:guide id="24" pos="6856" userDrawn="1">
          <p15:clr>
            <a:srgbClr val="F26B43"/>
          </p15:clr>
        </p15:guide>
        <p15:guide id="25" pos="7469" userDrawn="1">
          <p15:clr>
            <a:srgbClr val="F26B43"/>
          </p15:clr>
        </p15:guide>
        <p15:guide id="26" orient="horz" pos="503" userDrawn="1">
          <p15:clr>
            <a:srgbClr val="F26B43"/>
          </p15:clr>
        </p15:guide>
        <p15:guide id="27" pos="6947" userDrawn="1">
          <p15:clr>
            <a:srgbClr val="F26B43"/>
          </p15:clr>
        </p15:guide>
        <p15:guide id="28" pos="449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quadro%20orario%20sezione%20cambridge%20informatica.doc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cambridgeinternational.org/recognition-search/results/?cnt=108&amp;prv=&amp;insIds=&amp;orgTypeId=1,3,2,4&amp;uniColYe=&amp;CIGCSE=2,3,19,38,39&amp;CIAS=&amp;PreU=&amp;CID=&amp;PDQ=&amp;GPR=28,29,30,31,32&amp;WQ=-&amp;scholarship=N&amp;pageSize=10&amp;pageNumber=1&amp;orderBy=orgName&amp;order=asc" TargetMode="External"/><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mbridgeinternational.org/languages/italian/"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mailto:giorgia.fracassi@iisavezzanomajorana.it" TargetMode="External"/><Relationship Id="rId4" Type="http://schemas.openxmlformats.org/officeDocument/2006/relationships/hyperlink" Target="https://www.cambridgeinternational.org/languages/italian/parents-and-studen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3">
            <a:extLst>
              <a:ext uri="{FF2B5EF4-FFF2-40B4-BE49-F238E27FC236}">
                <a16:creationId xmlns:a16="http://schemas.microsoft.com/office/drawing/2014/main" id="{13D17067-77F0-E345-A42D-410B30E97F9B}"/>
              </a:ext>
            </a:extLst>
          </p:cNvPr>
          <p:cNvSpPr>
            <a:spLocks noGrp="1"/>
          </p:cNvSpPr>
          <p:nvPr>
            <p:ph type="ctrTitle"/>
          </p:nvPr>
        </p:nvSpPr>
        <p:spPr bwMode="auto">
          <a:xfrm>
            <a:off x="1348605" y="1267687"/>
            <a:ext cx="9297987" cy="1731168"/>
          </a:xfrm>
          <a:noFill/>
        </p:spPr>
        <p:txBody>
          <a:bodyPr vert="horz" wrap="square" tIns="45720" bIns="45720" numCol="1" anchorCtr="0" compatLnSpc="1">
            <a:prstTxWarp prst="textNoShape">
              <a:avLst/>
            </a:prstTxWarp>
          </a:bodyPr>
          <a:lstStyle/>
          <a:p>
            <a:pPr algn="ctr"/>
            <a:r>
              <a:rPr lang="en-GB" altLang="en-US" dirty="0">
                <a:latin typeface="Arial"/>
                <a:ea typeface="ＭＳ Ｐゴシック"/>
                <a:cs typeface="Arial"/>
              </a:rPr>
              <a:t>ISTITUTO D’ISTRUZIONE SUPERIORE</a:t>
            </a:r>
            <a:br>
              <a:rPr lang="en-GB" altLang="en-US" dirty="0">
                <a:latin typeface="Arial"/>
                <a:ea typeface="ＭＳ Ｐゴシック"/>
                <a:cs typeface="Arial"/>
              </a:rPr>
            </a:br>
            <a:r>
              <a:rPr lang="en-GB" altLang="en-US" dirty="0">
                <a:latin typeface="Arial"/>
                <a:ea typeface="ＭＳ Ｐゴシック"/>
                <a:cs typeface="Arial"/>
              </a:rPr>
              <a:t> “E. MAJORANA” - AVEZZANO</a:t>
            </a:r>
          </a:p>
        </p:txBody>
      </p:sp>
      <p:sp>
        <p:nvSpPr>
          <p:cNvPr id="11267" name="Rectangle 11">
            <a:extLst>
              <a:ext uri="{FF2B5EF4-FFF2-40B4-BE49-F238E27FC236}">
                <a16:creationId xmlns:a16="http://schemas.microsoft.com/office/drawing/2014/main" id="{9162A288-418B-6C4C-8C5E-05AF287D3711}"/>
              </a:ext>
            </a:extLst>
          </p:cNvPr>
          <p:cNvSpPr>
            <a:spLocks/>
          </p:cNvSpPr>
          <p:nvPr/>
        </p:nvSpPr>
        <p:spPr bwMode="auto">
          <a:xfrm>
            <a:off x="1110343" y="2737598"/>
            <a:ext cx="9718766" cy="114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20" rIns="0" bIns="45720" anchor="t"/>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20000"/>
              </a:lnSpc>
              <a:spcAft>
                <a:spcPts val="400"/>
              </a:spcAft>
              <a:buClr>
                <a:schemeClr val="accent1"/>
              </a:buClr>
              <a:buFont typeface="Webdings" pitchFamily="2" charset="2"/>
              <a:buNone/>
            </a:pPr>
            <a:r>
              <a:rPr lang="en-GB" altLang="en-US" sz="2800" b="1" dirty="0">
                <a:cs typeface="Arial" panose="020B0604020202020204" pitchFamily="34" charset="0"/>
              </a:rPr>
              <a:t>OPEN DAY </a:t>
            </a:r>
          </a:p>
          <a:p>
            <a:pPr algn="ctr">
              <a:lnSpc>
                <a:spcPct val="120000"/>
              </a:lnSpc>
              <a:spcAft>
                <a:spcPts val="400"/>
              </a:spcAft>
              <a:buClr>
                <a:schemeClr val="accent1"/>
              </a:buClr>
              <a:buFont typeface="Webdings" pitchFamily="2" charset="2"/>
              <a:buNone/>
            </a:pPr>
            <a:r>
              <a:rPr lang="en-GB" altLang="en-US" sz="2800" b="1" dirty="0">
                <a:cs typeface="Arial" panose="020B0604020202020204" pitchFamily="34" charset="0"/>
              </a:rPr>
              <a:t>SABATO 18 E DOMENICA 19 GENNAIO 2025  </a:t>
            </a:r>
          </a:p>
          <a:p>
            <a:pPr algn="ctr">
              <a:lnSpc>
                <a:spcPct val="120000"/>
              </a:lnSpc>
              <a:spcAft>
                <a:spcPts val="400"/>
              </a:spcAft>
              <a:buClr>
                <a:schemeClr val="accent1"/>
              </a:buClr>
              <a:buFont typeface="Webdings" pitchFamily="2" charset="2"/>
              <a:buNone/>
            </a:pPr>
            <a:r>
              <a:rPr lang="en-GB" altLang="en-US" b="1" dirty="0">
                <a:cs typeface="Arial" panose="020B0604020202020204" pitchFamily="34" charset="0"/>
              </a:rPr>
              <a:t>15:00-19:00</a:t>
            </a:r>
          </a:p>
        </p:txBody>
      </p:sp>
      <p:sp>
        <p:nvSpPr>
          <p:cNvPr id="2" name="CasellaDiTesto 1">
            <a:extLst>
              <a:ext uri="{FF2B5EF4-FFF2-40B4-BE49-F238E27FC236}">
                <a16:creationId xmlns:a16="http://schemas.microsoft.com/office/drawing/2014/main" id="{A860B52F-A7FE-3945-8515-FF919BBA01EE}"/>
              </a:ext>
            </a:extLst>
          </p:cNvPr>
          <p:cNvSpPr txBox="1"/>
          <p:nvPr/>
        </p:nvSpPr>
        <p:spPr>
          <a:xfrm>
            <a:off x="927463" y="4258491"/>
            <a:ext cx="9901645" cy="646331"/>
          </a:xfrm>
          <a:prstGeom prst="rect">
            <a:avLst/>
          </a:prstGeom>
          <a:noFill/>
        </p:spPr>
        <p:txBody>
          <a:bodyPr wrap="square" rtlCol="0">
            <a:spAutoFit/>
          </a:bodyPr>
          <a:lstStyle/>
          <a:p>
            <a:pPr algn="ctr"/>
            <a:r>
              <a:rPr lang="it-IT" sz="3600" b="1" i="1" dirty="0">
                <a:solidFill>
                  <a:schemeClr val="bg1"/>
                </a:solidFill>
              </a:rPr>
              <a:t>PROGETTO CAMBRIDGE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a:bodyPr>
          <a:lstStyle/>
          <a:p>
            <a:r>
              <a:rPr lang="it-IT" dirty="0"/>
              <a:t>TIMETABLE DELLE </a:t>
            </a:r>
            <a:r>
              <a:rPr lang="it-IT" dirty="0">
                <a:solidFill>
                  <a:srgbClr val="FF0000"/>
                </a:solidFill>
              </a:rPr>
              <a:t>DISCPLINE</a:t>
            </a:r>
            <a:r>
              <a:rPr lang="it-IT" dirty="0"/>
              <a:t> E DEGLI ESAMI</a:t>
            </a:r>
            <a:endParaRPr lang="en-US" dirty="0"/>
          </a:p>
        </p:txBody>
      </p:sp>
      <p:sp>
        <p:nvSpPr>
          <p:cNvPr id="9" name="CasellaDiTesto 8">
            <a:extLst>
              <a:ext uri="{FF2B5EF4-FFF2-40B4-BE49-F238E27FC236}">
                <a16:creationId xmlns:a16="http://schemas.microsoft.com/office/drawing/2014/main" id="{8AECDB79-A2EE-DC4B-BEBC-2F3670A54583}"/>
              </a:ext>
            </a:extLst>
          </p:cNvPr>
          <p:cNvSpPr txBox="1"/>
          <p:nvPr/>
        </p:nvSpPr>
        <p:spPr>
          <a:xfrm>
            <a:off x="228600" y="1196240"/>
            <a:ext cx="5846736" cy="2031325"/>
          </a:xfrm>
          <a:prstGeom prst="rect">
            <a:avLst/>
          </a:prstGeom>
          <a:noFill/>
        </p:spPr>
        <p:txBody>
          <a:bodyPr wrap="square" rtlCol="0">
            <a:spAutoFit/>
          </a:bodyPr>
          <a:lstStyle/>
          <a:p>
            <a:r>
              <a:rPr lang="it-IT" b="1" dirty="0"/>
              <a:t>I ANNO 25/26</a:t>
            </a:r>
          </a:p>
          <a:p>
            <a:endParaRPr lang="it-IT" b="1" dirty="0"/>
          </a:p>
          <a:p>
            <a:pPr marL="285750" indent="-285750">
              <a:buFont typeface="Wingdings" pitchFamily="2" charset="2"/>
              <a:buChar char="Ø"/>
            </a:pPr>
            <a:r>
              <a:rPr lang="it-IT" b="1" dirty="0"/>
              <a:t>ESL</a:t>
            </a:r>
            <a:r>
              <a:rPr lang="it-IT" dirty="0"/>
              <a:t>: 60H</a:t>
            </a:r>
          </a:p>
          <a:p>
            <a:pPr marL="742950" lvl="1" indent="-285750">
              <a:buFont typeface="Wingdings" pitchFamily="2" charset="2"/>
              <a:buChar char="Ø"/>
            </a:pPr>
            <a:r>
              <a:rPr lang="it-IT" dirty="0"/>
              <a:t>4H ALLA SETTIMANA DI CUI 1 IN COMPRESENZA SVOLTA DAL DOCENTE CURRICOLARE E DAL LETTORE MADRELIGUA E 1H SVOLTA DAL LETTORE</a:t>
            </a:r>
          </a:p>
        </p:txBody>
      </p:sp>
      <p:sp>
        <p:nvSpPr>
          <p:cNvPr id="10" name="CasellaDiTesto 9">
            <a:extLst>
              <a:ext uri="{FF2B5EF4-FFF2-40B4-BE49-F238E27FC236}">
                <a16:creationId xmlns:a16="http://schemas.microsoft.com/office/drawing/2014/main" id="{91B98C8F-6FCF-5D4D-B452-5A9BCEEDABD7}"/>
              </a:ext>
            </a:extLst>
          </p:cNvPr>
          <p:cNvSpPr txBox="1"/>
          <p:nvPr/>
        </p:nvSpPr>
        <p:spPr>
          <a:xfrm>
            <a:off x="228600" y="3046255"/>
            <a:ext cx="5660756" cy="1754326"/>
          </a:xfrm>
          <a:prstGeom prst="rect">
            <a:avLst/>
          </a:prstGeom>
          <a:noFill/>
        </p:spPr>
        <p:txBody>
          <a:bodyPr wrap="square" rtlCol="0">
            <a:spAutoFit/>
          </a:bodyPr>
          <a:lstStyle/>
          <a:p>
            <a:endParaRPr lang="it-IT" dirty="0"/>
          </a:p>
          <a:p>
            <a:pPr marL="285750" indent="-285750">
              <a:buFont typeface="Wingdings" pitchFamily="2" charset="2"/>
              <a:buChar char="Ø"/>
            </a:pPr>
            <a:r>
              <a:rPr lang="it-IT" b="1" dirty="0"/>
              <a:t>MATHS</a:t>
            </a:r>
            <a:r>
              <a:rPr lang="it-IT" dirty="0"/>
              <a:t>: 60H</a:t>
            </a:r>
          </a:p>
          <a:p>
            <a:pPr marL="742950" lvl="1" indent="-285750">
              <a:buFont typeface="Wingdings" pitchFamily="2" charset="2"/>
              <a:buChar char="Ø"/>
            </a:pPr>
            <a:r>
              <a:rPr lang="it-IT" dirty="0"/>
              <a:t>3H ALLA SETTIMANA DI CUI 1 IN COMPRESENZA SVOLTA DAL DOCENTE CURRICOLARE E DAL LETTORE MADRELIGUA</a:t>
            </a:r>
          </a:p>
        </p:txBody>
      </p:sp>
      <p:sp>
        <p:nvSpPr>
          <p:cNvPr id="11" name="CasellaDiTesto 10">
            <a:extLst>
              <a:ext uri="{FF2B5EF4-FFF2-40B4-BE49-F238E27FC236}">
                <a16:creationId xmlns:a16="http://schemas.microsoft.com/office/drawing/2014/main" id="{D20DB3AF-B277-4B4C-ACB9-BCF5F44214B0}"/>
              </a:ext>
            </a:extLst>
          </p:cNvPr>
          <p:cNvSpPr txBox="1"/>
          <p:nvPr/>
        </p:nvSpPr>
        <p:spPr>
          <a:xfrm>
            <a:off x="6075336" y="1196240"/>
            <a:ext cx="5846736" cy="2031325"/>
          </a:xfrm>
          <a:prstGeom prst="rect">
            <a:avLst/>
          </a:prstGeom>
          <a:noFill/>
        </p:spPr>
        <p:txBody>
          <a:bodyPr wrap="square" rtlCol="0">
            <a:spAutoFit/>
          </a:bodyPr>
          <a:lstStyle/>
          <a:p>
            <a:r>
              <a:rPr lang="it-IT" b="1" dirty="0"/>
              <a:t>II ANNO 26/27</a:t>
            </a:r>
          </a:p>
          <a:p>
            <a:endParaRPr lang="it-IT" b="1" dirty="0"/>
          </a:p>
          <a:p>
            <a:pPr marL="285750" indent="-285750">
              <a:buFont typeface="Wingdings" pitchFamily="2" charset="2"/>
              <a:buChar char="Ø"/>
            </a:pPr>
            <a:r>
              <a:rPr lang="it-IT" b="1" dirty="0"/>
              <a:t>ESL</a:t>
            </a:r>
            <a:r>
              <a:rPr lang="it-IT" dirty="0"/>
              <a:t>: 60H</a:t>
            </a:r>
          </a:p>
          <a:p>
            <a:pPr marL="742950" lvl="1" indent="-285750">
              <a:buFont typeface="Wingdings" pitchFamily="2" charset="2"/>
              <a:buChar char="Ø"/>
            </a:pPr>
            <a:r>
              <a:rPr lang="it-IT" dirty="0"/>
              <a:t>4H ALLA SETTIMANA DI CUI 1 IN COMPRESENZA SVOLTA DAL DOCENTE CURRICOLARE E DAL LETTORE MADRELIGUA E 1H SVOLTA DAL LETTORE</a:t>
            </a:r>
          </a:p>
        </p:txBody>
      </p:sp>
      <p:sp>
        <p:nvSpPr>
          <p:cNvPr id="12" name="CasellaDiTesto 11">
            <a:extLst>
              <a:ext uri="{FF2B5EF4-FFF2-40B4-BE49-F238E27FC236}">
                <a16:creationId xmlns:a16="http://schemas.microsoft.com/office/drawing/2014/main" id="{D3F3391C-3FCD-4F4E-8176-5138854A763D}"/>
              </a:ext>
            </a:extLst>
          </p:cNvPr>
          <p:cNvSpPr txBox="1"/>
          <p:nvPr/>
        </p:nvSpPr>
        <p:spPr>
          <a:xfrm>
            <a:off x="6075336" y="3167040"/>
            <a:ext cx="5978552" cy="1754326"/>
          </a:xfrm>
          <a:prstGeom prst="rect">
            <a:avLst/>
          </a:prstGeom>
          <a:noFill/>
        </p:spPr>
        <p:txBody>
          <a:bodyPr wrap="square" rtlCol="0">
            <a:spAutoFit/>
          </a:bodyPr>
          <a:lstStyle/>
          <a:p>
            <a:endParaRPr lang="it-IT" dirty="0"/>
          </a:p>
          <a:p>
            <a:pPr marL="285750" indent="-285750">
              <a:buFont typeface="Wingdings" pitchFamily="2" charset="2"/>
              <a:buChar char="Ø"/>
            </a:pPr>
            <a:r>
              <a:rPr lang="it-IT" b="1" dirty="0"/>
              <a:t>MATHS</a:t>
            </a:r>
            <a:r>
              <a:rPr lang="it-IT" dirty="0"/>
              <a:t>: 60H</a:t>
            </a:r>
          </a:p>
          <a:p>
            <a:pPr marL="742950" lvl="1" indent="-285750">
              <a:buFont typeface="Wingdings" pitchFamily="2" charset="2"/>
              <a:buChar char="Ø"/>
            </a:pPr>
            <a:r>
              <a:rPr lang="it-IT" dirty="0"/>
              <a:t>3H ALLA SETTIMANA DI CUI 1 IN COMPRESENZA SVOLTA DAL DOCENTE CURRICOLARE E DAL LETTORE MADRELIGUA</a:t>
            </a:r>
          </a:p>
        </p:txBody>
      </p:sp>
    </p:spTree>
    <p:extLst>
      <p:ext uri="{BB962C8B-B14F-4D97-AF65-F5344CB8AC3E}">
        <p14:creationId xmlns:p14="http://schemas.microsoft.com/office/powerpoint/2010/main" val="96265177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a:bodyPr>
          <a:lstStyle/>
          <a:p>
            <a:r>
              <a:rPr lang="it-IT" dirty="0"/>
              <a:t>TIMETABLE DELLE </a:t>
            </a:r>
            <a:r>
              <a:rPr lang="it-IT" dirty="0">
                <a:solidFill>
                  <a:srgbClr val="FF0000"/>
                </a:solidFill>
              </a:rPr>
              <a:t>DISCPLINE</a:t>
            </a:r>
            <a:r>
              <a:rPr lang="it-IT" dirty="0"/>
              <a:t> E DEGLI ESAMI</a:t>
            </a:r>
            <a:endParaRPr lang="en-US" dirty="0"/>
          </a:p>
        </p:txBody>
      </p:sp>
      <p:sp>
        <p:nvSpPr>
          <p:cNvPr id="9" name="CasellaDiTesto 8">
            <a:extLst>
              <a:ext uri="{FF2B5EF4-FFF2-40B4-BE49-F238E27FC236}">
                <a16:creationId xmlns:a16="http://schemas.microsoft.com/office/drawing/2014/main" id="{8AECDB79-A2EE-DC4B-BEBC-2F3670A54583}"/>
              </a:ext>
            </a:extLst>
          </p:cNvPr>
          <p:cNvSpPr txBox="1"/>
          <p:nvPr/>
        </p:nvSpPr>
        <p:spPr>
          <a:xfrm>
            <a:off x="228600" y="1418308"/>
            <a:ext cx="4748349" cy="3139321"/>
          </a:xfrm>
          <a:prstGeom prst="rect">
            <a:avLst/>
          </a:prstGeom>
          <a:noFill/>
        </p:spPr>
        <p:txBody>
          <a:bodyPr wrap="square" rtlCol="0">
            <a:spAutoFit/>
          </a:bodyPr>
          <a:lstStyle/>
          <a:p>
            <a:r>
              <a:rPr lang="it-IT" b="1" dirty="0"/>
              <a:t>III ANNO 2027/2028</a:t>
            </a:r>
          </a:p>
          <a:p>
            <a:endParaRPr lang="it-IT" b="1" dirty="0"/>
          </a:p>
          <a:p>
            <a:pPr marL="285750" indent="-285750">
              <a:buFont typeface="Wingdings" pitchFamily="2" charset="2"/>
              <a:buChar char="Ø"/>
            </a:pPr>
            <a:r>
              <a:rPr lang="it-IT" b="1" dirty="0"/>
              <a:t>COMPUTER SCIENCE</a:t>
            </a:r>
            <a:r>
              <a:rPr lang="it-IT" dirty="0"/>
              <a:t>: 60H</a:t>
            </a:r>
          </a:p>
          <a:p>
            <a:pPr marL="285750" indent="-285750">
              <a:buFont typeface="Wingdings" pitchFamily="2" charset="2"/>
              <a:buChar char="Ø"/>
            </a:pPr>
            <a:endParaRPr lang="it-IT" dirty="0"/>
          </a:p>
          <a:p>
            <a:pPr marL="742950" lvl="1" indent="-285750">
              <a:buFont typeface="Wingdings" pitchFamily="2" charset="2"/>
              <a:buChar char="Ø"/>
            </a:pPr>
            <a:r>
              <a:rPr lang="it-IT" b="1" dirty="0"/>
              <a:t>6H</a:t>
            </a:r>
            <a:r>
              <a:rPr lang="it-IT" dirty="0"/>
              <a:t> ALLA SETTIMANA DI CUI </a:t>
            </a:r>
            <a:r>
              <a:rPr lang="it-IT" b="1" dirty="0"/>
              <a:t>1H IN COMPRESENZA </a:t>
            </a:r>
            <a:r>
              <a:rPr lang="it-IT" dirty="0"/>
              <a:t>SVOLTA DAL DOCENTE CURRICOLARE E DAL LETTORE MADRELIGUA</a:t>
            </a:r>
          </a:p>
          <a:p>
            <a:pPr marL="742950" lvl="1" indent="-285750">
              <a:buFont typeface="Wingdings" pitchFamily="2" charset="2"/>
              <a:buChar char="Ø"/>
            </a:pPr>
            <a:endParaRPr lang="it-IT" dirty="0"/>
          </a:p>
          <a:p>
            <a:pPr marL="742950" lvl="1" indent="-285750">
              <a:buFont typeface="Wingdings" pitchFamily="2" charset="2"/>
              <a:buChar char="Ø"/>
            </a:pPr>
            <a:r>
              <a:rPr lang="it-IT" b="1" dirty="0"/>
              <a:t>1H</a:t>
            </a:r>
            <a:r>
              <a:rPr lang="it-IT" dirty="0"/>
              <a:t> </a:t>
            </a:r>
            <a:r>
              <a:rPr lang="it-IT" b="1" dirty="0"/>
              <a:t>DI LINGUA INGLESE </a:t>
            </a:r>
            <a:r>
              <a:rPr lang="it-IT" dirty="0"/>
              <a:t>SVOLTA DAL LETTORE</a:t>
            </a:r>
          </a:p>
        </p:txBody>
      </p:sp>
      <p:sp>
        <p:nvSpPr>
          <p:cNvPr id="14" name="CasellaDiTesto 13">
            <a:extLst>
              <a:ext uri="{FF2B5EF4-FFF2-40B4-BE49-F238E27FC236}">
                <a16:creationId xmlns:a16="http://schemas.microsoft.com/office/drawing/2014/main" id="{EAE8F28B-CB7E-0846-9A08-0B1FA0581827}"/>
              </a:ext>
            </a:extLst>
          </p:cNvPr>
          <p:cNvSpPr txBox="1"/>
          <p:nvPr/>
        </p:nvSpPr>
        <p:spPr>
          <a:xfrm>
            <a:off x="6389915" y="1418307"/>
            <a:ext cx="4748349" cy="3139321"/>
          </a:xfrm>
          <a:prstGeom prst="rect">
            <a:avLst/>
          </a:prstGeom>
          <a:noFill/>
        </p:spPr>
        <p:txBody>
          <a:bodyPr wrap="square" rtlCol="0">
            <a:spAutoFit/>
          </a:bodyPr>
          <a:lstStyle/>
          <a:p>
            <a:r>
              <a:rPr lang="it-IT" b="1" dirty="0"/>
              <a:t>IV ANNO 2028/2029</a:t>
            </a:r>
          </a:p>
          <a:p>
            <a:endParaRPr lang="it-IT" b="1" dirty="0"/>
          </a:p>
          <a:p>
            <a:pPr marL="285750" indent="-285750">
              <a:buFont typeface="Wingdings" pitchFamily="2" charset="2"/>
              <a:buChar char="Ø"/>
            </a:pPr>
            <a:r>
              <a:rPr lang="it-IT" b="1" dirty="0"/>
              <a:t>COMPUTER SCIENCE</a:t>
            </a:r>
            <a:r>
              <a:rPr lang="it-IT" dirty="0"/>
              <a:t>: 60H</a:t>
            </a:r>
          </a:p>
          <a:p>
            <a:pPr marL="285750" indent="-285750">
              <a:buFont typeface="Wingdings" pitchFamily="2" charset="2"/>
              <a:buChar char="Ø"/>
            </a:pPr>
            <a:endParaRPr lang="it-IT" dirty="0"/>
          </a:p>
          <a:p>
            <a:pPr marL="742950" lvl="1" indent="-285750">
              <a:buFont typeface="Wingdings" pitchFamily="2" charset="2"/>
              <a:buChar char="Ø"/>
            </a:pPr>
            <a:r>
              <a:rPr lang="it-IT" b="1" dirty="0"/>
              <a:t>6H</a:t>
            </a:r>
            <a:r>
              <a:rPr lang="it-IT" dirty="0"/>
              <a:t> ALLA SETTIMANA DI CUI </a:t>
            </a:r>
            <a:r>
              <a:rPr lang="it-IT" b="1" dirty="0"/>
              <a:t>1H IN COMPRESENZA </a:t>
            </a:r>
            <a:r>
              <a:rPr lang="it-IT" dirty="0"/>
              <a:t>SVOLTA DAL DOCENTE CURRICOLARE E DAL LETTORE MADRELIGUA</a:t>
            </a:r>
          </a:p>
          <a:p>
            <a:pPr marL="742950" lvl="1" indent="-285750">
              <a:buFont typeface="Wingdings" pitchFamily="2" charset="2"/>
              <a:buChar char="Ø"/>
            </a:pPr>
            <a:endParaRPr lang="it-IT" dirty="0"/>
          </a:p>
          <a:p>
            <a:pPr marL="742950" lvl="1" indent="-285750">
              <a:buFont typeface="Wingdings" pitchFamily="2" charset="2"/>
              <a:buChar char="Ø"/>
            </a:pPr>
            <a:r>
              <a:rPr lang="it-IT" b="1" dirty="0"/>
              <a:t>1H</a:t>
            </a:r>
            <a:r>
              <a:rPr lang="it-IT" dirty="0"/>
              <a:t> </a:t>
            </a:r>
            <a:r>
              <a:rPr lang="it-IT" b="1" dirty="0"/>
              <a:t>DI LINGUA INGLESE </a:t>
            </a:r>
            <a:r>
              <a:rPr lang="it-IT" dirty="0"/>
              <a:t>SVOLTA DAL LETTORE</a:t>
            </a:r>
          </a:p>
        </p:txBody>
      </p:sp>
    </p:spTree>
    <p:extLst>
      <p:ext uri="{BB962C8B-B14F-4D97-AF65-F5344CB8AC3E}">
        <p14:creationId xmlns:p14="http://schemas.microsoft.com/office/powerpoint/2010/main" val="303061019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a:bodyPr>
          <a:lstStyle/>
          <a:p>
            <a:r>
              <a:rPr lang="it-IT" dirty="0"/>
              <a:t>TIMETABLE DELLE DISCPLINE E DEGLI </a:t>
            </a:r>
            <a:r>
              <a:rPr lang="it-IT" dirty="0">
                <a:solidFill>
                  <a:srgbClr val="FF0000"/>
                </a:solidFill>
              </a:rPr>
              <a:t>ESAMI</a:t>
            </a:r>
            <a:endParaRPr lang="en-US" dirty="0">
              <a:solidFill>
                <a:srgbClr val="FF0000"/>
              </a:solidFill>
            </a:endParaRPr>
          </a:p>
        </p:txBody>
      </p:sp>
      <p:sp>
        <p:nvSpPr>
          <p:cNvPr id="13" name="CasellaDiTesto 12">
            <a:extLst>
              <a:ext uri="{FF2B5EF4-FFF2-40B4-BE49-F238E27FC236}">
                <a16:creationId xmlns:a16="http://schemas.microsoft.com/office/drawing/2014/main" id="{8C41DB76-23C6-134B-B1B3-BD8E46C2F1E8}"/>
              </a:ext>
            </a:extLst>
          </p:cNvPr>
          <p:cNvSpPr txBox="1"/>
          <p:nvPr/>
        </p:nvSpPr>
        <p:spPr>
          <a:xfrm>
            <a:off x="3953977" y="1106502"/>
            <a:ext cx="7737281" cy="5632311"/>
          </a:xfrm>
          <a:prstGeom prst="rect">
            <a:avLst/>
          </a:prstGeom>
          <a:noFill/>
        </p:spPr>
        <p:txBody>
          <a:bodyPr wrap="square" rtlCol="0">
            <a:spAutoFit/>
          </a:bodyPr>
          <a:lstStyle/>
          <a:p>
            <a:pPr marL="457200" indent="-457200">
              <a:buFont typeface="Wingdings" pitchFamily="2" charset="2"/>
              <a:buChar char="q"/>
            </a:pPr>
            <a:r>
              <a:rPr lang="it-IT" sz="2400" b="1" dirty="0"/>
              <a:t>ENGLISH AS A SECOND LANGUAGE</a:t>
            </a:r>
          </a:p>
          <a:p>
            <a:r>
              <a:rPr lang="it-IT" sz="2400" i="1" dirty="0"/>
              <a:t>Giugno 2027 (alla fine del biennio)</a:t>
            </a:r>
          </a:p>
          <a:p>
            <a:endParaRPr lang="it-IT" sz="2400" dirty="0"/>
          </a:p>
          <a:p>
            <a:pPr marL="457200" indent="-457200">
              <a:buFont typeface="Wingdings" pitchFamily="2" charset="2"/>
              <a:buChar char="q"/>
            </a:pPr>
            <a:r>
              <a:rPr lang="it-IT" sz="2400" b="1" dirty="0"/>
              <a:t>MATHEMATICS</a:t>
            </a:r>
          </a:p>
          <a:p>
            <a:r>
              <a:rPr lang="it-IT" sz="2400" i="1" dirty="0"/>
              <a:t>Novembre 2027 (all’inizio del terzo anno)</a:t>
            </a:r>
          </a:p>
          <a:p>
            <a:endParaRPr lang="it-IT" sz="2400" i="1" dirty="0"/>
          </a:p>
          <a:p>
            <a:pPr marL="457200" indent="-457200">
              <a:buFont typeface="Wingdings" pitchFamily="2" charset="2"/>
              <a:buChar char="q"/>
            </a:pPr>
            <a:r>
              <a:rPr lang="it-IT" sz="2400" b="1" dirty="0"/>
              <a:t>CAMBRIDGE B2 </a:t>
            </a:r>
          </a:p>
          <a:p>
            <a:r>
              <a:rPr lang="it-IT" sz="2400" i="1" dirty="0"/>
              <a:t>Maggio 2027 (su richiesta)</a:t>
            </a:r>
          </a:p>
          <a:p>
            <a:endParaRPr lang="it-IT" sz="2400" i="1" dirty="0"/>
          </a:p>
          <a:p>
            <a:pPr marL="457200" indent="-457200">
              <a:buFont typeface="Wingdings" pitchFamily="2" charset="2"/>
              <a:buChar char="q"/>
            </a:pPr>
            <a:r>
              <a:rPr lang="it-IT" sz="2400" b="1" dirty="0"/>
              <a:t>CAMBRIDGE C1</a:t>
            </a:r>
          </a:p>
          <a:p>
            <a:r>
              <a:rPr lang="it-IT" sz="2400" i="1" dirty="0"/>
              <a:t>Maggio 2028 (su richiesta)</a:t>
            </a:r>
          </a:p>
          <a:p>
            <a:endParaRPr lang="it-IT" sz="2400" b="1" dirty="0"/>
          </a:p>
          <a:p>
            <a:pPr marL="457200" indent="-457200">
              <a:buFont typeface="Wingdings" pitchFamily="2" charset="2"/>
              <a:buChar char="q"/>
            </a:pPr>
            <a:r>
              <a:rPr lang="it-IT" sz="2400" b="1" dirty="0"/>
              <a:t>COMPUTER SCIENCE</a:t>
            </a:r>
          </a:p>
          <a:p>
            <a:r>
              <a:rPr lang="it-IT" sz="2400" i="1" dirty="0"/>
              <a:t>Giugno/Novembre 2029 (alla fine del quarto anno)</a:t>
            </a:r>
          </a:p>
          <a:p>
            <a:endParaRPr lang="it-IT" sz="2400" dirty="0"/>
          </a:p>
        </p:txBody>
      </p:sp>
      <p:pic>
        <p:nvPicPr>
          <p:cNvPr id="3" name="Immagine 2">
            <a:extLst>
              <a:ext uri="{FF2B5EF4-FFF2-40B4-BE49-F238E27FC236}">
                <a16:creationId xmlns:a16="http://schemas.microsoft.com/office/drawing/2014/main" id="{5328C8FA-E868-EA4F-BBCD-C955FA2DDF0D}"/>
              </a:ext>
            </a:extLst>
          </p:cNvPr>
          <p:cNvPicPr>
            <a:picLocks noChangeAspect="1"/>
          </p:cNvPicPr>
          <p:nvPr/>
        </p:nvPicPr>
        <p:blipFill>
          <a:blip r:embed="rId3"/>
          <a:stretch>
            <a:fillRect/>
          </a:stretch>
        </p:blipFill>
        <p:spPr>
          <a:xfrm>
            <a:off x="228600" y="1968650"/>
            <a:ext cx="3434806" cy="3434806"/>
          </a:xfrm>
          <a:prstGeom prst="rect">
            <a:avLst/>
          </a:prstGeom>
        </p:spPr>
      </p:pic>
    </p:spTree>
    <p:extLst>
      <p:ext uri="{BB962C8B-B14F-4D97-AF65-F5344CB8AC3E}">
        <p14:creationId xmlns:p14="http://schemas.microsoft.com/office/powerpoint/2010/main" val="93677823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938C-C13F-0E1C-9379-5E2061CF573E}"/>
              </a:ext>
            </a:extLst>
          </p:cNvPr>
          <p:cNvSpPr>
            <a:spLocks noGrp="1"/>
          </p:cNvSpPr>
          <p:nvPr>
            <p:ph type="title"/>
          </p:nvPr>
        </p:nvSpPr>
        <p:spPr/>
        <p:txBody>
          <a:bodyPr/>
          <a:lstStyle/>
          <a:p>
            <a:pPr algn="ctr"/>
            <a:r>
              <a:rPr lang="it-IT" dirty="0">
                <a:ea typeface="ＭＳ Ｐゴシック"/>
              </a:rPr>
              <a:t>Il quadro orario della sezione Cambridge International Indirizzo informatica – Discipline Cambridge</a:t>
            </a:r>
            <a:endParaRPr lang="en-GB" dirty="0"/>
          </a:p>
        </p:txBody>
      </p:sp>
      <p:graphicFrame>
        <p:nvGraphicFramePr>
          <p:cNvPr id="5" name="Tabella 4">
            <a:extLst>
              <a:ext uri="{FF2B5EF4-FFF2-40B4-BE49-F238E27FC236}">
                <a16:creationId xmlns:a16="http://schemas.microsoft.com/office/drawing/2014/main" id="{8CF0C868-0AAC-374C-AC45-C73B8CF8F6A8}"/>
              </a:ext>
            </a:extLst>
          </p:cNvPr>
          <p:cNvGraphicFramePr>
            <a:graphicFrameLocks noGrp="1"/>
          </p:cNvGraphicFramePr>
          <p:nvPr>
            <p:extLst>
              <p:ext uri="{D42A27DB-BD31-4B8C-83A1-F6EECF244321}">
                <p14:modId xmlns:p14="http://schemas.microsoft.com/office/powerpoint/2010/main" val="3378435455"/>
              </p:ext>
            </p:extLst>
          </p:nvPr>
        </p:nvGraphicFramePr>
        <p:xfrm>
          <a:off x="379851" y="1319349"/>
          <a:ext cx="11338561" cy="3700246"/>
        </p:xfrm>
        <a:graphic>
          <a:graphicData uri="http://schemas.openxmlformats.org/drawingml/2006/table">
            <a:tbl>
              <a:tblPr>
                <a:tableStyleId>{5C22544A-7EE6-4342-B048-85BDC9FD1C3A}</a:tableStyleId>
              </a:tblPr>
              <a:tblGrid>
                <a:gridCol w="4466469">
                  <a:extLst>
                    <a:ext uri="{9D8B030D-6E8A-4147-A177-3AD203B41FA5}">
                      <a16:colId xmlns:a16="http://schemas.microsoft.com/office/drawing/2014/main" val="1412559256"/>
                    </a:ext>
                  </a:extLst>
                </a:gridCol>
                <a:gridCol w="1188720">
                  <a:extLst>
                    <a:ext uri="{9D8B030D-6E8A-4147-A177-3AD203B41FA5}">
                      <a16:colId xmlns:a16="http://schemas.microsoft.com/office/drawing/2014/main" val="3278288969"/>
                    </a:ext>
                  </a:extLst>
                </a:gridCol>
                <a:gridCol w="1097280">
                  <a:extLst>
                    <a:ext uri="{9D8B030D-6E8A-4147-A177-3AD203B41FA5}">
                      <a16:colId xmlns:a16="http://schemas.microsoft.com/office/drawing/2014/main" val="318390685"/>
                    </a:ext>
                  </a:extLst>
                </a:gridCol>
                <a:gridCol w="1188720">
                  <a:extLst>
                    <a:ext uri="{9D8B030D-6E8A-4147-A177-3AD203B41FA5}">
                      <a16:colId xmlns:a16="http://schemas.microsoft.com/office/drawing/2014/main" val="1973434998"/>
                    </a:ext>
                  </a:extLst>
                </a:gridCol>
                <a:gridCol w="1306285">
                  <a:extLst>
                    <a:ext uri="{9D8B030D-6E8A-4147-A177-3AD203B41FA5}">
                      <a16:colId xmlns:a16="http://schemas.microsoft.com/office/drawing/2014/main" val="4187226169"/>
                    </a:ext>
                  </a:extLst>
                </a:gridCol>
                <a:gridCol w="2091087">
                  <a:extLst>
                    <a:ext uri="{9D8B030D-6E8A-4147-A177-3AD203B41FA5}">
                      <a16:colId xmlns:a16="http://schemas.microsoft.com/office/drawing/2014/main" val="2073440122"/>
                    </a:ext>
                  </a:extLst>
                </a:gridCol>
              </a:tblGrid>
              <a:tr h="369562">
                <a:tc rowSpan="3">
                  <a:txBody>
                    <a:bodyPr/>
                    <a:lstStyle/>
                    <a:p>
                      <a:pPr algn="ctr">
                        <a:spcAft>
                          <a:spcPts val="0"/>
                        </a:spcAft>
                      </a:pPr>
                      <a:r>
                        <a:rPr lang="it-IT" sz="2000" b="1" dirty="0">
                          <a:solidFill>
                            <a:schemeClr val="bg1"/>
                          </a:solidFill>
                          <a:effectLst/>
                        </a:rPr>
                        <a:t>DISCIPLINE</a:t>
                      </a:r>
                      <a:endParaRPr lang="it-IT"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B6E6"/>
                    </a:solidFill>
                  </a:tcPr>
                </a:tc>
                <a:tc gridSpan="5">
                  <a:txBody>
                    <a:bodyPr/>
                    <a:lstStyle/>
                    <a:p>
                      <a:pPr algn="ctr"/>
                      <a:r>
                        <a:rPr lang="it-IT" sz="1600" b="1" dirty="0">
                          <a:solidFill>
                            <a:schemeClr val="bg1"/>
                          </a:solidFill>
                          <a:effectLst/>
                        </a:rPr>
                        <a:t>ORE SETTIMANALI</a:t>
                      </a:r>
                      <a:endParaRPr lang="it-IT" dirty="0"/>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B6E6"/>
                    </a:solidFill>
                  </a:tcPr>
                </a:tc>
                <a:tc hMerge="1">
                  <a:txBody>
                    <a:bodyPr/>
                    <a:lstStyle/>
                    <a:p>
                      <a:endParaRPr lang="it-IT"/>
                    </a:p>
                  </a:txBody>
                  <a:tcPr>
                    <a:lnL w="12700" cap="flat" cmpd="sng" algn="ctr">
                      <a:solidFill>
                        <a:schemeClr val="tx1"/>
                      </a:solidFill>
                      <a:prstDash val="solid"/>
                      <a:round/>
                      <a:headEnd type="none" w="med" len="med"/>
                      <a:tailEnd type="none" w="med" len="med"/>
                    </a:lnL>
                  </a:tcPr>
                </a:tc>
                <a:tc hMerge="1">
                  <a:txBody>
                    <a:bodyPr/>
                    <a:lstStyle/>
                    <a:p>
                      <a:endParaRPr lang="it-IT"/>
                    </a:p>
                  </a:txBody>
                  <a:tcPr>
                    <a:lnL w="12700" cap="flat" cmpd="sng" algn="ctr">
                      <a:solidFill>
                        <a:schemeClr val="tx1"/>
                      </a:solidFill>
                      <a:prstDash val="solid"/>
                      <a:round/>
                      <a:headEnd type="none" w="med" len="med"/>
                      <a:tailEnd type="none" w="med" len="med"/>
                    </a:lnL>
                  </a:tcPr>
                </a:tc>
                <a:tc hMerge="1">
                  <a:txBody>
                    <a:bodyPr/>
                    <a:lstStyle/>
                    <a:p>
                      <a:endParaRPr lang="it-IT"/>
                    </a:p>
                  </a:txBody>
                  <a:tcPr>
                    <a:lnL w="12700" cap="flat" cmpd="sng" algn="ctr">
                      <a:solidFill>
                        <a:schemeClr val="tx1"/>
                      </a:solidFill>
                      <a:prstDash val="solid"/>
                      <a:round/>
                      <a:headEnd type="none" w="med" len="med"/>
                      <a:tailEnd type="none" w="med" len="med"/>
                    </a:lnL>
                  </a:tcPr>
                </a:tc>
                <a:tc hMerge="1">
                  <a:txBody>
                    <a:bodyPr/>
                    <a:lstStyle/>
                    <a:p>
                      <a:pPr algn="ctr">
                        <a:spcAft>
                          <a:spcPts val="0"/>
                        </a:spcAft>
                      </a:pPr>
                      <a:endParaRPr lang="it-IT"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B6E6"/>
                    </a:solidFill>
                  </a:tcPr>
                </a:tc>
                <a:extLst>
                  <a:ext uri="{0D108BD9-81ED-4DB2-BD59-A6C34878D82A}">
                    <a16:rowId xmlns:a16="http://schemas.microsoft.com/office/drawing/2014/main" val="1230170614"/>
                  </a:ext>
                </a:extLst>
              </a:tr>
              <a:tr h="641738">
                <a:tc vMerge="1">
                  <a:txBody>
                    <a:bodyPr/>
                    <a:lstStyle/>
                    <a:p>
                      <a:endParaRPr lang="it-IT"/>
                    </a:p>
                  </a:txBody>
                  <a:tcPr/>
                </a:tc>
                <a:tc gridSpan="2">
                  <a:txBody>
                    <a:bodyPr/>
                    <a:lstStyle/>
                    <a:p>
                      <a:r>
                        <a:rPr lang="it-IT" sz="1400" b="1">
                          <a:effectLst/>
                        </a:rPr>
                        <a:t> PRIMO BIENNIO</a:t>
                      </a:r>
                      <a:endParaRPr lang="it-IT"/>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spcAft>
                          <a:spcPts val="0"/>
                        </a:spcAft>
                      </a:pP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r>
                        <a:rPr lang="it-IT" sz="1400" b="1">
                          <a:effectLst/>
                        </a:rPr>
                        <a:t> SECONDO BIENNIO</a:t>
                      </a:r>
                      <a:endParaRPr lang="it-IT"/>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it-IT" dirty="0"/>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spcAft>
                          <a:spcPts val="0"/>
                        </a:spcAft>
                      </a:pPr>
                      <a:r>
                        <a:rPr lang="it-IT" sz="1400" b="1">
                          <a:effectLst/>
                        </a:rPr>
                        <a:t> QUINTO ANNO</a:t>
                      </a: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122625"/>
                  </a:ext>
                </a:extLst>
              </a:tr>
              <a:tr h="641738">
                <a:tc vMerge="1">
                  <a:txBody>
                    <a:bodyPr/>
                    <a:lstStyle/>
                    <a:p>
                      <a:endParaRPr lang="it-IT"/>
                    </a:p>
                  </a:txBody>
                  <a:tcPr/>
                </a:tc>
                <a:tc>
                  <a:txBody>
                    <a:bodyPr/>
                    <a:lstStyle/>
                    <a:p>
                      <a:pPr algn="ctr">
                        <a:spcAft>
                          <a:spcPts val="0"/>
                        </a:spcAft>
                      </a:pPr>
                      <a:r>
                        <a:rPr lang="it-IT" sz="1400" dirty="0">
                          <a:effectLst/>
                        </a:rPr>
                        <a:t>Classe 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dirty="0">
                          <a:effectLst/>
                        </a:rPr>
                        <a:t>Classe 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dirty="0">
                          <a:effectLst/>
                        </a:rPr>
                        <a:t>Classe 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dirty="0">
                          <a:effectLst/>
                        </a:rPr>
                        <a:t>Classe 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dirty="0">
                          <a:effectLst/>
                        </a:rPr>
                        <a:t>Classe 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6356992"/>
                  </a:ext>
                </a:extLst>
              </a:tr>
              <a:tr h="369562">
                <a:tc gridSpan="6">
                  <a:txBody>
                    <a:bodyPr/>
                    <a:lstStyle/>
                    <a:p>
                      <a:pPr algn="l">
                        <a:spcAft>
                          <a:spcPts val="0"/>
                        </a:spcAft>
                      </a:pPr>
                      <a:r>
                        <a:rPr lang="it-IT" sz="1100" dirty="0">
                          <a:effectLst/>
                        </a:rPr>
                        <a:t>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it-I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it-I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it-I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732066"/>
                  </a:ext>
                </a:extLst>
              </a:tr>
              <a:tr h="369562">
                <a:tc>
                  <a:txBody>
                    <a:bodyPr/>
                    <a:lstStyle/>
                    <a:p>
                      <a:pPr algn="l">
                        <a:spcAft>
                          <a:spcPts val="0"/>
                        </a:spcAft>
                      </a:pPr>
                      <a:r>
                        <a:rPr lang="en-US" sz="1800" dirty="0">
                          <a:effectLst/>
                        </a:rPr>
                        <a:t>Lingua </a:t>
                      </a:r>
                      <a:r>
                        <a:rPr lang="en-US" sz="1800" dirty="0" err="1">
                          <a:effectLst/>
                        </a:rPr>
                        <a:t>inglese</a:t>
                      </a:r>
                      <a:r>
                        <a:rPr lang="en-US" sz="1800" dirty="0">
                          <a:effectLst/>
                        </a:rPr>
                        <a:t> (ENGLISH AS A SECOND LANGUAGE)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it-IT" sz="1800">
                          <a:effectLst/>
                        </a:rPr>
                        <a:t>3*+1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it-IT" sz="1800">
                          <a:effectLst/>
                        </a:rPr>
                        <a:t>3*+1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it-IT" sz="1800">
                          <a:effectLst/>
                        </a:rPr>
                        <a:t>3*+1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it-IT" sz="1800">
                          <a:effectLst/>
                        </a:rPr>
                        <a:t>3*+1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it-IT" sz="1800">
                          <a:effectLst/>
                        </a:rPr>
                        <a:t>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59651537"/>
                  </a:ext>
                </a:extLst>
              </a:tr>
              <a:tr h="369562">
                <a:tc>
                  <a:txBody>
                    <a:bodyPr/>
                    <a:lstStyle/>
                    <a:p>
                      <a:pPr algn="l">
                        <a:spcAft>
                          <a:spcPts val="0"/>
                        </a:spcAft>
                      </a:pPr>
                      <a:r>
                        <a:rPr lang="it-IT" sz="1800" dirty="0">
                          <a:effectLst/>
                        </a:rPr>
                        <a:t>Matematica (MATHEMATICS)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it-IT" sz="18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it-IT" sz="1800">
                          <a:effectLst/>
                        </a:rPr>
                        <a:t>4*</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it-IT" sz="1800">
                          <a:effectLst/>
                        </a:rPr>
                        <a:t>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it-IT" sz="1800">
                          <a:effectLst/>
                        </a:rPr>
                        <a:t>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it-IT" sz="1800">
                          <a:effectLst/>
                        </a:rPr>
                        <a:t>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412707379"/>
                  </a:ext>
                </a:extLst>
              </a:tr>
              <a:tr h="369562">
                <a:tc>
                  <a:txBody>
                    <a:bodyPr/>
                    <a:lstStyle/>
                    <a:p>
                      <a:pPr algn="l">
                        <a:spcAft>
                          <a:spcPts val="0"/>
                        </a:spcAft>
                      </a:pPr>
                      <a:r>
                        <a:rPr lang="it-IT" sz="1800" dirty="0">
                          <a:effectLst/>
                          <a:latin typeface="+mj-lt"/>
                          <a:ea typeface="Calibri" panose="020F0502020204030204" pitchFamily="34" charset="0"/>
                          <a:cs typeface="Times New Roman" panose="02020603050405020304" pitchFamily="18" charset="0"/>
                        </a:rPr>
                        <a:t>Informatica (COMPUTER SCIENCE)</a:t>
                      </a:r>
                      <a:endParaRPr lang="it-IT" sz="2000" dirty="0">
                        <a:effectLst/>
                        <a:latin typeface="+mj-lt"/>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6</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2530859"/>
                  </a:ext>
                </a:extLst>
              </a:tr>
              <a:tr h="369562">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 marR="10160" marT="10160" marB="10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135383"/>
                  </a:ext>
                </a:extLst>
              </a:tr>
            </a:tbl>
          </a:graphicData>
        </a:graphic>
      </p:graphicFrame>
      <p:sp>
        <p:nvSpPr>
          <p:cNvPr id="6" name="Rettangolo 5">
            <a:extLst>
              <a:ext uri="{FF2B5EF4-FFF2-40B4-BE49-F238E27FC236}">
                <a16:creationId xmlns:a16="http://schemas.microsoft.com/office/drawing/2014/main" id="{10354C41-2F7F-6A46-AE77-E04881221E45}"/>
              </a:ext>
            </a:extLst>
          </p:cNvPr>
          <p:cNvSpPr/>
          <p:nvPr/>
        </p:nvSpPr>
        <p:spPr>
          <a:xfrm>
            <a:off x="379850" y="5154025"/>
            <a:ext cx="11338561" cy="923330"/>
          </a:xfrm>
          <a:prstGeom prst="rect">
            <a:avLst/>
          </a:prstGeom>
        </p:spPr>
        <p:txBody>
          <a:bodyPr wrap="square">
            <a:spAutoFit/>
          </a:bodyPr>
          <a:lstStyle/>
          <a:p>
            <a:pPr marL="270510">
              <a:spcAft>
                <a:spcPts val="0"/>
              </a:spcAft>
            </a:pPr>
            <a:r>
              <a:rPr lang="it-IT" dirty="0">
                <a:solidFill>
                  <a:srgbClr val="FF0000"/>
                </a:solidFill>
                <a:latin typeface="Calibri" panose="020F0502020204030204" pitchFamily="34" charset="0"/>
                <a:ea typeface="Calibri" panose="020F0502020204030204" pitchFamily="34" charset="0"/>
                <a:cs typeface="Times New Roman" panose="02020603050405020304" pitchFamily="18" charset="0"/>
              </a:rPr>
              <a:t>L* INDICA CHE UNA DELLE 3H SETTIMANALI SI SVOLGE IN COMPRESENZA CON IL LETTORE MADRELINGUA.</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270510">
              <a:spcAft>
                <a:spcPts val="0"/>
              </a:spcAft>
            </a:pPr>
            <a:r>
              <a:rPr lang="it-IT" dirty="0">
                <a:solidFill>
                  <a:srgbClr val="FF0000"/>
                </a:solidFill>
                <a:latin typeface="Calibri" panose="020F0502020204030204" pitchFamily="34" charset="0"/>
                <a:ea typeface="Calibri" panose="020F0502020204030204" pitchFamily="34" charset="0"/>
                <a:cs typeface="Times New Roman" panose="02020603050405020304" pitchFamily="18" charset="0"/>
              </a:rPr>
              <a:t>IL +1 INDICA L’ORA DI LINGUA INGLESE CHE IL LETTORE MADRELINGUA SVOLGE DA SOLO CON LA CLASSE.</a:t>
            </a:r>
          </a:p>
          <a:p>
            <a:pPr marL="270510" algn="ctr">
              <a:spcAft>
                <a:spcPts val="0"/>
              </a:spcAft>
            </a:pPr>
            <a:r>
              <a:rPr lang="it-IT"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LINK AL QUADRO ORARIO COMPLETO DELL’INDIRIZZO DI STUDI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323378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B41F-DF92-53C2-24C9-7614424FED12}"/>
              </a:ext>
            </a:extLst>
          </p:cNvPr>
          <p:cNvSpPr>
            <a:spLocks noGrp="1"/>
          </p:cNvSpPr>
          <p:nvPr>
            <p:ph type="title"/>
          </p:nvPr>
        </p:nvSpPr>
        <p:spPr>
          <a:xfrm>
            <a:off x="228600" y="106363"/>
            <a:ext cx="11825288" cy="779462"/>
          </a:xfrm>
        </p:spPr>
        <p:txBody>
          <a:bodyPr wrap="square" anchor="ctr">
            <a:normAutofit/>
          </a:bodyPr>
          <a:lstStyle/>
          <a:p>
            <a:r>
              <a:rPr lang="it-IT"/>
              <a:t>La formazione dei docenti</a:t>
            </a:r>
            <a:endParaRPr lang="en-GB"/>
          </a:p>
        </p:txBody>
      </p:sp>
      <p:sp>
        <p:nvSpPr>
          <p:cNvPr id="4" name="Content Placeholder 3">
            <a:extLst>
              <a:ext uri="{FF2B5EF4-FFF2-40B4-BE49-F238E27FC236}">
                <a16:creationId xmlns:a16="http://schemas.microsoft.com/office/drawing/2014/main" id="{115D915E-8CE8-64B8-EFD9-C4A62E04283A}"/>
              </a:ext>
            </a:extLst>
          </p:cNvPr>
          <p:cNvSpPr>
            <a:spLocks noGrp="1"/>
          </p:cNvSpPr>
          <p:nvPr>
            <p:ph sz="half" idx="1"/>
          </p:nvPr>
        </p:nvSpPr>
        <p:spPr>
          <a:xfrm>
            <a:off x="6708601" y="1283720"/>
            <a:ext cx="5345288" cy="5253486"/>
          </a:xfrm>
        </p:spPr>
        <p:txBody>
          <a:bodyPr wrap="square" anchor="t">
            <a:normAutofit/>
          </a:bodyPr>
          <a:lstStyle/>
          <a:p>
            <a:r>
              <a:rPr lang="it-IT" dirty="0">
                <a:solidFill>
                  <a:schemeClr val="tx1"/>
                </a:solidFill>
                <a:ea typeface="ＭＳ Ｐゴシック"/>
              </a:rPr>
              <a:t>Investire nella formazione e aggiornamento</a:t>
            </a:r>
          </a:p>
          <a:p>
            <a:endParaRPr lang="it-IT">
              <a:solidFill>
                <a:schemeClr val="tx1"/>
              </a:solidFill>
            </a:endParaRPr>
          </a:p>
          <a:p>
            <a:r>
              <a:rPr lang="it-IT" dirty="0">
                <a:solidFill>
                  <a:schemeClr val="tx1"/>
                </a:solidFill>
                <a:ea typeface="ＭＳ Ｐゴシック"/>
              </a:rPr>
              <a:t>Migliorare la qualità dell'insegnamento (Training </a:t>
            </a:r>
            <a:r>
              <a:rPr lang="it-IT">
                <a:solidFill>
                  <a:schemeClr val="tx1"/>
                </a:solidFill>
                <a:ea typeface="ＭＳ Ｐゴシック"/>
              </a:rPr>
              <a:t>direttamente con Cambridge International)</a:t>
            </a:r>
          </a:p>
          <a:p>
            <a:endParaRPr lang="it-IT">
              <a:solidFill>
                <a:schemeClr val="tx1"/>
              </a:solidFill>
            </a:endParaRPr>
          </a:p>
          <a:p>
            <a:r>
              <a:rPr lang="it-IT" dirty="0">
                <a:solidFill>
                  <a:schemeClr val="tx1"/>
                </a:solidFill>
                <a:ea typeface="ＭＳ Ｐゴシック"/>
              </a:rPr>
              <a:t>Competenze per gestire l'insegnamento dei curriculum Cambridge International.</a:t>
            </a:r>
            <a:endParaRPr lang="en-US" dirty="0">
              <a:solidFill>
                <a:schemeClr val="tx1"/>
              </a:solidFill>
              <a:ea typeface="ＭＳ Ｐゴシック"/>
            </a:endParaRPr>
          </a:p>
        </p:txBody>
      </p:sp>
      <p:pic>
        <p:nvPicPr>
          <p:cNvPr id="6" name="Picture 5">
            <a:extLst>
              <a:ext uri="{FF2B5EF4-FFF2-40B4-BE49-F238E27FC236}">
                <a16:creationId xmlns:a16="http://schemas.microsoft.com/office/drawing/2014/main" id="{25E14047-7CEF-896C-9FE8-C4256DDCD1E9}"/>
              </a:ext>
              <a:ext uri="{C183D7F6-B498-43B3-948B-1728B52AA6E4}">
                <adec:decorative xmlns:adec="http://schemas.microsoft.com/office/drawing/2017/decorative" val="1"/>
              </a:ext>
            </a:extLst>
          </p:cNvPr>
          <p:cNvPicPr>
            <a:picLocks noChangeAspect="1"/>
          </p:cNvPicPr>
          <p:nvPr/>
        </p:nvPicPr>
        <p:blipFill rotWithShape="1">
          <a:blip r:embed="rId3"/>
          <a:srcRect l="50462" t="42501" r="22969" b="31729"/>
          <a:stretch/>
        </p:blipFill>
        <p:spPr>
          <a:xfrm>
            <a:off x="228600" y="1485307"/>
            <a:ext cx="6480000" cy="3813626"/>
          </a:xfrm>
          <a:prstGeom prst="rect">
            <a:avLst/>
          </a:prstGeom>
          <a:noFill/>
          <a:ln>
            <a:noFill/>
          </a:ln>
        </p:spPr>
      </p:pic>
    </p:spTree>
    <p:extLst>
      <p:ext uri="{BB962C8B-B14F-4D97-AF65-F5344CB8AC3E}">
        <p14:creationId xmlns:p14="http://schemas.microsoft.com/office/powerpoint/2010/main" val="361744516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2E4D-65D6-425E-25A0-1EA4AE5AE8D2}"/>
              </a:ext>
            </a:extLst>
          </p:cNvPr>
          <p:cNvSpPr>
            <a:spLocks noGrp="1"/>
          </p:cNvSpPr>
          <p:nvPr>
            <p:ph type="title"/>
          </p:nvPr>
        </p:nvSpPr>
        <p:spPr/>
        <p:txBody>
          <a:bodyPr/>
          <a:lstStyle/>
          <a:p>
            <a:r>
              <a:rPr lang="it-IT" dirty="0"/>
              <a:t>Il Team Cambridge</a:t>
            </a:r>
            <a:endParaRPr lang="en-GB" dirty="0"/>
          </a:p>
        </p:txBody>
      </p:sp>
      <p:graphicFrame>
        <p:nvGraphicFramePr>
          <p:cNvPr id="12" name="Diagram 11">
            <a:extLst>
              <a:ext uri="{FF2B5EF4-FFF2-40B4-BE49-F238E27FC236}">
                <a16:creationId xmlns:a16="http://schemas.microsoft.com/office/drawing/2014/main" id="{A051E03E-2C19-A87F-98DC-6DD6C740A280}"/>
              </a:ext>
            </a:extLst>
          </p:cNvPr>
          <p:cNvGraphicFramePr/>
          <p:nvPr>
            <p:extLst>
              <p:ext uri="{D42A27DB-BD31-4B8C-83A1-F6EECF244321}">
                <p14:modId xmlns:p14="http://schemas.microsoft.com/office/powerpoint/2010/main" val="2144171405"/>
              </p:ext>
            </p:extLst>
          </p:nvPr>
        </p:nvGraphicFramePr>
        <p:xfrm>
          <a:off x="1666616" y="116926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73436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8B6C-08F3-8E6B-08EA-D21A9BDBFC49}"/>
              </a:ext>
            </a:extLst>
          </p:cNvPr>
          <p:cNvSpPr>
            <a:spLocks noGrp="1"/>
          </p:cNvSpPr>
          <p:nvPr>
            <p:ph type="title"/>
          </p:nvPr>
        </p:nvSpPr>
        <p:spPr>
          <a:xfrm>
            <a:off x="228600" y="106363"/>
            <a:ext cx="11825288" cy="779462"/>
          </a:xfrm>
        </p:spPr>
        <p:txBody>
          <a:bodyPr wrap="square" anchor="ctr">
            <a:normAutofit/>
          </a:bodyPr>
          <a:lstStyle/>
          <a:p>
            <a:r>
              <a:rPr lang="it-IT"/>
              <a:t>Cambridge IGCSE</a:t>
            </a:r>
            <a:r>
              <a:rPr lang="it-IT" baseline="30000"/>
              <a:t>TM</a:t>
            </a:r>
            <a:endParaRPr lang="en-GB" baseline="30000"/>
          </a:p>
        </p:txBody>
      </p:sp>
      <p:pic>
        <p:nvPicPr>
          <p:cNvPr id="6" name="Picture 5">
            <a:extLst>
              <a:ext uri="{FF2B5EF4-FFF2-40B4-BE49-F238E27FC236}">
                <a16:creationId xmlns:a16="http://schemas.microsoft.com/office/drawing/2014/main" id="{40FD8893-0E2B-733A-BE09-0DA4802083B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332" t="1551" r="1090" b="1551"/>
          <a:stretch/>
        </p:blipFill>
        <p:spPr>
          <a:xfrm>
            <a:off x="589928" y="1466491"/>
            <a:ext cx="3692119" cy="5253486"/>
          </a:xfrm>
          <a:prstGeom prst="rect">
            <a:avLst/>
          </a:prstGeom>
          <a:noFill/>
          <a:ln>
            <a:no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E2719D00-E31A-1166-C7E7-E2F437020F54}"/>
              </a:ext>
            </a:extLst>
          </p:cNvPr>
          <p:cNvSpPr>
            <a:spLocks noGrp="1"/>
          </p:cNvSpPr>
          <p:nvPr>
            <p:ph sz="half" idx="2"/>
          </p:nvPr>
        </p:nvSpPr>
        <p:spPr>
          <a:xfrm>
            <a:off x="4911306" y="1466492"/>
            <a:ext cx="7125193" cy="4804913"/>
          </a:xfrm>
        </p:spPr>
        <p:txBody>
          <a:bodyPr wrap="square" anchor="t">
            <a:normAutofit/>
          </a:bodyPr>
          <a:lstStyle/>
          <a:p>
            <a:pPr>
              <a:lnSpc>
                <a:spcPct val="90000"/>
              </a:lnSpc>
              <a:buFont typeface="Webdings"/>
              <a:buChar char="4"/>
            </a:pPr>
            <a:r>
              <a:rPr lang="it-IT" dirty="0">
                <a:solidFill>
                  <a:schemeClr val="tx1"/>
                </a:solidFill>
              </a:rPr>
              <a:t>È una qualifica che certifica le conoscenze e le competenze acquisite nelle discipline scelte studiate in inglese</a:t>
            </a:r>
          </a:p>
          <a:p>
            <a:pPr marL="0" indent="0">
              <a:lnSpc>
                <a:spcPct val="90000"/>
              </a:lnSpc>
              <a:buNone/>
            </a:pPr>
            <a:endParaRPr lang="it-IT" dirty="0">
              <a:solidFill>
                <a:schemeClr val="tx1"/>
              </a:solidFill>
            </a:endParaRPr>
          </a:p>
          <a:p>
            <a:pPr>
              <a:lnSpc>
                <a:spcPct val="90000"/>
              </a:lnSpc>
              <a:buFont typeface="Webdings"/>
              <a:buChar char="4"/>
            </a:pPr>
            <a:r>
              <a:rPr lang="it-IT" dirty="0">
                <a:solidFill>
                  <a:schemeClr val="tx1"/>
                </a:solidFill>
              </a:rPr>
              <a:t>È pensato per studenti dai 14 ai 16 anni - non può essere un titolo di accesso all'Università </a:t>
            </a:r>
          </a:p>
          <a:p>
            <a:pPr marL="0" indent="0">
              <a:lnSpc>
                <a:spcPct val="90000"/>
              </a:lnSpc>
              <a:buNone/>
            </a:pPr>
            <a:endParaRPr lang="it-IT" dirty="0">
              <a:solidFill>
                <a:schemeClr val="tx1"/>
              </a:solidFill>
            </a:endParaRPr>
          </a:p>
        </p:txBody>
      </p:sp>
    </p:spTree>
    <p:extLst>
      <p:ext uri="{BB962C8B-B14F-4D97-AF65-F5344CB8AC3E}">
        <p14:creationId xmlns:p14="http://schemas.microsoft.com/office/powerpoint/2010/main" val="234650012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5F02-D669-1063-3D11-B3F8F5131968}"/>
              </a:ext>
            </a:extLst>
          </p:cNvPr>
          <p:cNvSpPr>
            <a:spLocks noGrp="1"/>
          </p:cNvSpPr>
          <p:nvPr>
            <p:ph type="title"/>
          </p:nvPr>
        </p:nvSpPr>
        <p:spPr/>
        <p:txBody>
          <a:bodyPr/>
          <a:lstStyle/>
          <a:p>
            <a:r>
              <a:rPr lang="it-IT"/>
              <a:t>Verifica e valutazione degli obiettivi</a:t>
            </a:r>
            <a:endParaRPr lang="en-GB"/>
          </a:p>
        </p:txBody>
      </p:sp>
      <p:sp>
        <p:nvSpPr>
          <p:cNvPr id="4" name="Content Placeholder 3">
            <a:extLst>
              <a:ext uri="{FF2B5EF4-FFF2-40B4-BE49-F238E27FC236}">
                <a16:creationId xmlns:a16="http://schemas.microsoft.com/office/drawing/2014/main" id="{E633DD02-3B5B-3E66-73A6-C3BF66AD4EF5}"/>
              </a:ext>
            </a:extLst>
          </p:cNvPr>
          <p:cNvSpPr>
            <a:spLocks noGrp="1"/>
          </p:cNvSpPr>
          <p:nvPr>
            <p:ph sz="half" idx="2"/>
          </p:nvPr>
        </p:nvSpPr>
        <p:spPr>
          <a:xfrm>
            <a:off x="5511904" y="1510719"/>
            <a:ext cx="6254979" cy="4813539"/>
          </a:xfrm>
        </p:spPr>
        <p:txBody>
          <a:bodyPr/>
          <a:lstStyle/>
          <a:p>
            <a:pPr>
              <a:buFont typeface="Webdings"/>
              <a:buChar char="4"/>
            </a:pPr>
            <a:r>
              <a:rPr lang="it-IT" sz="2400">
                <a:solidFill>
                  <a:schemeClr val="tx1"/>
                </a:solidFill>
                <a:latin typeface="Calibri"/>
                <a:ea typeface="Calibri"/>
                <a:cs typeface="Calibri"/>
              </a:rPr>
              <a:t>Gli IGCSE sono integrati nella didattica curriculare</a:t>
            </a:r>
          </a:p>
          <a:p>
            <a:pPr>
              <a:buFont typeface="Webdings"/>
              <a:buChar char="4"/>
            </a:pPr>
            <a:r>
              <a:rPr lang="it-IT" sz="2400">
                <a:solidFill>
                  <a:schemeClr val="tx1"/>
                </a:solidFill>
                <a:latin typeface="Calibri"/>
                <a:ea typeface="Calibri"/>
                <a:cs typeface="Calibri"/>
              </a:rPr>
              <a:t>Le valutazioni nelle lezioni IGCSE concorrono alla proposta di voto finale secondo quanto stabilito dai vari Dipartimenti di materia</a:t>
            </a:r>
            <a:endParaRPr lang="it-IT" sz="2400">
              <a:solidFill>
                <a:schemeClr val="tx1"/>
              </a:solidFill>
            </a:endParaRPr>
          </a:p>
          <a:p>
            <a:pPr>
              <a:buFont typeface="Webdings"/>
              <a:buChar char="4"/>
            </a:pPr>
            <a:r>
              <a:rPr lang="it-IT" sz="2400">
                <a:solidFill>
                  <a:schemeClr val="tx1"/>
                </a:solidFill>
                <a:latin typeface="Calibri"/>
                <a:cs typeface="Calibri"/>
              </a:rPr>
              <a:t>Il docente Italiano formula la proposta di voto finale in scrutinio</a:t>
            </a:r>
          </a:p>
          <a:p>
            <a:pPr>
              <a:buFont typeface="Webdings"/>
              <a:buChar char="4"/>
            </a:pPr>
            <a:r>
              <a:rPr lang="it-IT" sz="2400">
                <a:solidFill>
                  <a:schemeClr val="tx1"/>
                </a:solidFill>
                <a:latin typeface="Calibri"/>
                <a:cs typeface="Calibri"/>
              </a:rPr>
              <a:t>La correzione e valutazione degli esami è responsabilità di Cambridge International</a:t>
            </a:r>
          </a:p>
        </p:txBody>
      </p:sp>
      <p:pic>
        <p:nvPicPr>
          <p:cNvPr id="5" name="Content Placeholder 4">
            <a:extLst>
              <a:ext uri="{FF2B5EF4-FFF2-40B4-BE49-F238E27FC236}">
                <a16:creationId xmlns:a16="http://schemas.microsoft.com/office/drawing/2014/main" id="{E3162C55-815C-F0B1-C3F7-2416A3C7315A}"/>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47753" t="23396" r="23481" b="32996"/>
          <a:stretch/>
        </p:blipFill>
        <p:spPr>
          <a:xfrm>
            <a:off x="192488" y="1294151"/>
            <a:ext cx="5319416" cy="4937990"/>
          </a:xfrm>
          <a:prstGeom prst="rect">
            <a:avLst/>
          </a:prstGeom>
        </p:spPr>
      </p:pic>
    </p:spTree>
    <p:extLst>
      <p:ext uri="{BB962C8B-B14F-4D97-AF65-F5344CB8AC3E}">
        <p14:creationId xmlns:p14="http://schemas.microsoft.com/office/powerpoint/2010/main" val="14642840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8B6C-08F3-8E6B-08EA-D21A9BDBFC49}"/>
              </a:ext>
            </a:extLst>
          </p:cNvPr>
          <p:cNvSpPr>
            <a:spLocks noGrp="1"/>
          </p:cNvSpPr>
          <p:nvPr>
            <p:ph type="title"/>
          </p:nvPr>
        </p:nvSpPr>
        <p:spPr/>
        <p:txBody>
          <a:bodyPr/>
          <a:lstStyle/>
          <a:p>
            <a:r>
              <a:rPr lang="it-IT"/>
              <a:t>Cambridge IGCSE English anche come prova di competenza linguistica</a:t>
            </a:r>
            <a:endParaRPr lang="en-GB"/>
          </a:p>
        </p:txBody>
      </p:sp>
      <p:sp>
        <p:nvSpPr>
          <p:cNvPr id="3" name="Content Placeholder 2">
            <a:extLst>
              <a:ext uri="{FF2B5EF4-FFF2-40B4-BE49-F238E27FC236}">
                <a16:creationId xmlns:a16="http://schemas.microsoft.com/office/drawing/2014/main" id="{E2719D00-E31A-1166-C7E7-E2F437020F54}"/>
              </a:ext>
            </a:extLst>
          </p:cNvPr>
          <p:cNvSpPr>
            <a:spLocks noGrp="1"/>
          </p:cNvSpPr>
          <p:nvPr>
            <p:ph idx="1"/>
          </p:nvPr>
        </p:nvSpPr>
        <p:spPr>
          <a:xfrm>
            <a:off x="501060" y="1466686"/>
            <a:ext cx="4711020" cy="1668400"/>
          </a:xfrm>
          <a:ln w="28575">
            <a:solidFill>
              <a:srgbClr val="EA5B0C"/>
            </a:solidFill>
          </a:ln>
        </p:spPr>
        <p:txBody>
          <a:bodyPr/>
          <a:lstStyle/>
          <a:p>
            <a:pPr marL="0" indent="0">
              <a:buNone/>
            </a:pPr>
            <a:r>
              <a:rPr lang="it-IT" sz="1800" b="1" dirty="0">
                <a:solidFill>
                  <a:schemeClr val="tx1"/>
                </a:solidFill>
                <a:latin typeface="Calibri"/>
                <a:cs typeface="Calibri"/>
              </a:rPr>
              <a:t>Cambridge IGCSE English </a:t>
            </a:r>
            <a:r>
              <a:rPr lang="it-IT" sz="1800" b="1" dirty="0" err="1">
                <a:solidFill>
                  <a:schemeClr val="tx1"/>
                </a:solidFill>
                <a:latin typeface="Calibri"/>
                <a:cs typeface="Calibri"/>
              </a:rPr>
              <a:t>as</a:t>
            </a:r>
            <a:r>
              <a:rPr lang="it-IT" sz="1800" b="1" dirty="0">
                <a:solidFill>
                  <a:schemeClr val="tx1"/>
                </a:solidFill>
                <a:latin typeface="Calibri"/>
                <a:cs typeface="Calibri"/>
              </a:rPr>
              <a:t> a Second Language non è la Certificazione Cambridge </a:t>
            </a:r>
            <a:r>
              <a:rPr lang="it-IT" sz="1800" b="1" dirty="0" err="1">
                <a:solidFill>
                  <a:schemeClr val="tx1"/>
                </a:solidFill>
                <a:latin typeface="Calibri"/>
                <a:cs typeface="Calibri"/>
              </a:rPr>
              <a:t>Assessment</a:t>
            </a:r>
            <a:r>
              <a:rPr lang="it-IT" sz="1800" b="1" dirty="0">
                <a:solidFill>
                  <a:schemeClr val="tx1"/>
                </a:solidFill>
                <a:latin typeface="Calibri"/>
                <a:cs typeface="Calibri"/>
              </a:rPr>
              <a:t> ma è riconosciuto dalle più importanti Università Italiane anche come attestazione di competenza linguistica a livello B1 – B2</a:t>
            </a:r>
          </a:p>
          <a:p>
            <a:pPr marL="0" indent="0">
              <a:buNone/>
            </a:pPr>
            <a:endParaRPr lang="en-GB" sz="1800" dirty="0">
              <a:solidFill>
                <a:schemeClr val="tx1"/>
              </a:solidFill>
              <a:ea typeface="+mn-lt"/>
              <a:cs typeface="+mn-lt"/>
            </a:endParaRPr>
          </a:p>
          <a:p>
            <a:pPr marL="0" indent="0">
              <a:buNone/>
            </a:pPr>
            <a:endParaRPr lang="it-IT" sz="1800" b="1" dirty="0">
              <a:solidFill>
                <a:schemeClr val="tx1"/>
              </a:solidFill>
              <a:latin typeface="Calibri"/>
              <a:ea typeface="ＭＳ Ｐゴシック"/>
            </a:endParaRPr>
          </a:p>
          <a:p>
            <a:endParaRPr lang="it-IT" sz="1800" b="0" i="0" dirty="0">
              <a:solidFill>
                <a:schemeClr val="tx1"/>
              </a:solidFill>
              <a:effectLst/>
              <a:latin typeface="Calibri"/>
              <a:ea typeface="ＭＳ Ｐゴシック"/>
            </a:endParaRPr>
          </a:p>
        </p:txBody>
      </p:sp>
      <p:sp>
        <p:nvSpPr>
          <p:cNvPr id="4" name="Content Placeholder 2">
            <a:extLst>
              <a:ext uri="{FF2B5EF4-FFF2-40B4-BE49-F238E27FC236}">
                <a16:creationId xmlns:a16="http://schemas.microsoft.com/office/drawing/2014/main" id="{F6159E93-D0A9-16F1-7427-20BA8C112C7A}"/>
              </a:ext>
            </a:extLst>
          </p:cNvPr>
          <p:cNvSpPr txBox="1">
            <a:spLocks/>
          </p:cNvSpPr>
          <p:nvPr/>
        </p:nvSpPr>
        <p:spPr bwMode="auto">
          <a:xfrm>
            <a:off x="501060" y="3716077"/>
            <a:ext cx="4711020" cy="1691945"/>
          </a:xfrm>
          <a:prstGeom prst="rect">
            <a:avLst/>
          </a:prstGeom>
          <a:noFill/>
          <a:ln w="28575">
            <a:solidFill>
              <a:srgbClr val="EA5B0C"/>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61950" indent="-361950" algn="l" rtl="0" eaLnBrk="1" fontAlgn="base" hangingPunct="1">
              <a:spcBef>
                <a:spcPts val="900"/>
              </a:spcBef>
              <a:spcAft>
                <a:spcPct val="0"/>
              </a:spcAft>
              <a:buClr>
                <a:srgbClr val="55C2E6"/>
              </a:buClr>
              <a:buFont typeface="Webdings" pitchFamily="2" charset="2"/>
              <a:buChar char="4"/>
              <a:defRPr lang="en-US" sz="2400" dirty="0">
                <a:solidFill>
                  <a:srgbClr val="404040"/>
                </a:solidFill>
                <a:latin typeface="+mn-lt"/>
                <a:ea typeface="ＭＳ Ｐゴシック" panose="020B0600070205080204" pitchFamily="34" charset="-128"/>
                <a:cs typeface="ＭＳ Ｐゴシック" panose="020B0600070205080204" pitchFamily="34" charset="-128"/>
              </a:defRPr>
            </a:lvl1pPr>
            <a:lvl2pPr marL="638175" indent="-361950" algn="l" rtl="0" eaLnBrk="1" fontAlgn="base" hangingPunct="1">
              <a:spcBef>
                <a:spcPct val="30000"/>
              </a:spcBef>
              <a:spcAft>
                <a:spcPct val="0"/>
              </a:spcAft>
              <a:buClr>
                <a:srgbClr val="55C2E6"/>
              </a:buClr>
              <a:buFont typeface="Webdings" pitchFamily="2" charset="2"/>
              <a:buChar char=""/>
              <a:defRPr lang="en-US" sz="2000" dirty="0">
                <a:solidFill>
                  <a:srgbClr val="404040"/>
                </a:solidFill>
                <a:latin typeface="+mn-lt"/>
                <a:ea typeface="ＭＳ Ｐゴシック" panose="020B0600070205080204" pitchFamily="34" charset="-128"/>
                <a:cs typeface="ＭＳ Ｐゴシック" panose="020B0600070205080204" pitchFamily="34" charset="-128"/>
              </a:defRPr>
            </a:lvl2pPr>
            <a:lvl3pPr marL="103188" algn="l" rtl="0" eaLnBrk="1" fontAlgn="base" hangingPunct="1">
              <a:spcBef>
                <a:spcPct val="30000"/>
              </a:spcBef>
              <a:spcAft>
                <a:spcPts val="900"/>
              </a:spcAft>
              <a:buClr>
                <a:srgbClr val="55C2E6"/>
              </a:buClr>
              <a:buFont typeface="Webdings" pitchFamily="2" charset="2"/>
              <a:defRPr lang="en-US" sz="2400" dirty="0">
                <a:solidFill>
                  <a:srgbClr val="404040"/>
                </a:solidFill>
                <a:latin typeface="+mn-lt"/>
                <a:ea typeface="ＭＳ Ｐゴシック" panose="020B0600070205080204" pitchFamily="34" charset="-128"/>
                <a:cs typeface="ＭＳ Ｐゴシック" panose="020B0600070205080204" pitchFamily="34" charset="-128"/>
              </a:defRPr>
            </a:lvl3pPr>
            <a:lvl4pPr marL="103188" algn="l" rtl="0" eaLnBrk="1" fontAlgn="base" hangingPunct="1">
              <a:spcBef>
                <a:spcPct val="30000"/>
              </a:spcBef>
              <a:spcAft>
                <a:spcPct val="0"/>
              </a:spcAft>
              <a:buClr>
                <a:srgbClr val="55C2E6"/>
              </a:buClr>
              <a:buFont typeface="Webdings" pitchFamily="2" charset="2"/>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862013" indent="-228600" algn="l" defTabSz="931863" rtl="0" eaLnBrk="1" fontAlgn="base" hangingPunct="1">
              <a:spcBef>
                <a:spcPct val="30000"/>
              </a:spcBef>
              <a:spcAft>
                <a:spcPct val="0"/>
              </a:spcAft>
              <a:buClr>
                <a:srgbClr val="55C2E6"/>
              </a:buClr>
              <a:buFont typeface="Webdings" pitchFamily="2" charset="2"/>
              <a:buChar char=""/>
              <a:defRPr sz="24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6pPr>
            <a:lvl7pPr marL="29718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7pPr>
            <a:lvl8pPr marL="34290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8pPr>
            <a:lvl9pPr marL="3886200" indent="-228600" algn="l" rtl="0" eaLnBrk="1" fontAlgn="base" hangingPunct="1">
              <a:spcBef>
                <a:spcPct val="30000"/>
              </a:spcBef>
              <a:spcAft>
                <a:spcPct val="0"/>
              </a:spcAft>
              <a:buClr>
                <a:schemeClr val="accent1"/>
              </a:buClr>
              <a:buFont typeface="Webdings" pitchFamily="18" charset="2"/>
              <a:buChar char=""/>
              <a:defRPr sz="1400">
                <a:solidFill>
                  <a:schemeClr val="tx1"/>
                </a:solidFill>
                <a:latin typeface="+mn-lt"/>
                <a:ea typeface="+mn-ea"/>
              </a:defRPr>
            </a:lvl9pPr>
          </a:lstStyle>
          <a:p>
            <a:pPr marL="0" indent="0">
              <a:buNone/>
            </a:pPr>
            <a:r>
              <a:rPr lang="it-IT" sz="1800" b="1" kern="0" dirty="0">
                <a:solidFill>
                  <a:schemeClr val="tx1"/>
                </a:solidFill>
                <a:latin typeface="Calibri"/>
                <a:cs typeface="Calibri"/>
              </a:rPr>
              <a:t>Cambridge IGCSE ESL e Cambridge </a:t>
            </a:r>
            <a:r>
              <a:rPr lang="it-IT" sz="1800" b="1" kern="0" dirty="0" err="1">
                <a:solidFill>
                  <a:schemeClr val="tx1"/>
                </a:solidFill>
                <a:latin typeface="Calibri"/>
                <a:cs typeface="Calibri"/>
              </a:rPr>
              <a:t>Assessment</a:t>
            </a:r>
            <a:r>
              <a:rPr lang="it-IT" sz="1800" b="1" kern="0" dirty="0">
                <a:solidFill>
                  <a:schemeClr val="tx1"/>
                </a:solidFill>
                <a:latin typeface="Calibri"/>
                <a:cs typeface="Calibri"/>
              </a:rPr>
              <a:t> PET (B1) e FCE (B2) possono coesistere. </a:t>
            </a:r>
          </a:p>
          <a:p>
            <a:pPr marL="0" indent="0">
              <a:buNone/>
            </a:pPr>
            <a:r>
              <a:rPr lang="it-IT" sz="1800" b="1" kern="0" dirty="0">
                <a:solidFill>
                  <a:schemeClr val="tx1"/>
                </a:solidFill>
                <a:latin typeface="Calibri"/>
                <a:cs typeface="Calibri"/>
              </a:rPr>
              <a:t>Dopo l’esame di IGCSE ESL, gli studenti sono pronti per prepararsi a sostenere l’esame CAE (C1)</a:t>
            </a:r>
          </a:p>
          <a:p>
            <a:pPr marL="0" indent="0">
              <a:buFont typeface="Webdings" pitchFamily="2" charset="2"/>
              <a:buNone/>
            </a:pPr>
            <a:endParaRPr lang="en-GB" sz="1800" kern="0" dirty="0">
              <a:solidFill>
                <a:schemeClr val="tx1"/>
              </a:solidFill>
              <a:ea typeface="+mn-lt"/>
              <a:cs typeface="+mn-lt"/>
            </a:endParaRPr>
          </a:p>
          <a:p>
            <a:pPr marL="0" indent="0">
              <a:buNone/>
            </a:pPr>
            <a:r>
              <a:rPr lang="it-IT" sz="1600" dirty="0">
                <a:solidFill>
                  <a:schemeClr val="tx1"/>
                </a:solidFill>
                <a:latin typeface="Calibri"/>
                <a:cs typeface="Calibri"/>
              </a:rPr>
              <a:t>( </a:t>
            </a:r>
            <a:r>
              <a:rPr lang="it-IT" sz="1600" dirty="0">
                <a:solidFill>
                  <a:schemeClr val="tx1"/>
                </a:solidFill>
                <a:latin typeface="Calibri"/>
                <a:cs typeface="Calibri"/>
                <a:hlinkClick r:id="rId3">
                  <a:extLst>
                    <a:ext uri="{A12FA001-AC4F-418D-AE19-62706E023703}">
                      <ahyp:hlinkClr xmlns:ahyp="http://schemas.microsoft.com/office/drawing/2018/hyperlinkcolor" val="tx"/>
                    </a:ext>
                  </a:extLst>
                </a:hlinkClick>
              </a:rPr>
              <a:t>Recognition and credit policy search results - Cambridge International</a:t>
            </a:r>
            <a:r>
              <a:rPr lang="it-IT" sz="1600" dirty="0">
                <a:solidFill>
                  <a:schemeClr val="tx1"/>
                </a:solidFill>
                <a:latin typeface="Calibri"/>
                <a:cs typeface="Calibri"/>
              </a:rPr>
              <a:t>)</a:t>
            </a:r>
            <a:endParaRPr lang="it-IT" sz="3200" b="1" kern="0" dirty="0">
              <a:solidFill>
                <a:schemeClr val="tx1"/>
              </a:solidFill>
              <a:latin typeface="Calibri"/>
              <a:ea typeface="ＭＳ Ｐゴシック"/>
            </a:endParaRPr>
          </a:p>
          <a:p>
            <a:endParaRPr lang="it-IT" sz="1800" kern="0" dirty="0">
              <a:solidFill>
                <a:schemeClr val="tx1"/>
              </a:solidFill>
              <a:latin typeface="Calibri"/>
              <a:ea typeface="ＭＳ Ｐゴシック"/>
            </a:endParaRPr>
          </a:p>
        </p:txBody>
      </p:sp>
      <p:graphicFrame>
        <p:nvGraphicFramePr>
          <p:cNvPr id="7" name="Diagram 6">
            <a:extLst>
              <a:ext uri="{FF2B5EF4-FFF2-40B4-BE49-F238E27FC236}">
                <a16:creationId xmlns:a16="http://schemas.microsoft.com/office/drawing/2014/main" id="{64027D8F-631A-17A2-5D32-A5D095512DE7}"/>
              </a:ext>
            </a:extLst>
          </p:cNvPr>
          <p:cNvGraphicFramePr/>
          <p:nvPr>
            <p:extLst>
              <p:ext uri="{D42A27DB-BD31-4B8C-83A1-F6EECF244321}">
                <p14:modId xmlns:p14="http://schemas.microsoft.com/office/powerpoint/2010/main" val="2121472777"/>
              </p:ext>
            </p:extLst>
          </p:nvPr>
        </p:nvGraphicFramePr>
        <p:xfrm>
          <a:off x="4632158" y="986589"/>
          <a:ext cx="7564214" cy="5871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7111969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D0A10-F948-39D0-7CBF-8CE5FB682F76}"/>
              </a:ext>
              <a:ext uri="{C183D7F6-B498-43B3-948B-1728B52AA6E4}">
                <adec:decorative xmlns:adec="http://schemas.microsoft.com/office/drawing/2017/decorative" val="1"/>
              </a:ext>
            </a:extLst>
          </p:cNvPr>
          <p:cNvPicPr>
            <a:picLocks noChangeAspect="1"/>
          </p:cNvPicPr>
          <p:nvPr/>
        </p:nvPicPr>
        <p:blipFill rotWithShape="1">
          <a:blip r:embed="rId3"/>
          <a:srcRect l="1695" t="894" r="887" b="-5819"/>
          <a:stretch/>
        </p:blipFill>
        <p:spPr>
          <a:xfrm>
            <a:off x="228600" y="1137808"/>
            <a:ext cx="5856000" cy="5503022"/>
          </a:xfrm>
          <a:prstGeom prst="rect">
            <a:avLst/>
          </a:prstGeom>
          <a:solidFill>
            <a:schemeClr val="bg1"/>
          </a:solidFill>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B79BA619-23E1-EBB1-41F3-686370A298B7}"/>
              </a:ext>
              <a:ext uri="{C183D7F6-B498-43B3-948B-1728B52AA6E4}">
                <adec:decorative xmlns:adec="http://schemas.microsoft.com/office/drawing/2017/decorative" val="1"/>
              </a:ext>
            </a:extLst>
          </p:cNvPr>
          <p:cNvPicPr>
            <a:picLocks noChangeAspect="1"/>
          </p:cNvPicPr>
          <p:nvPr/>
        </p:nvPicPr>
        <p:blipFill rotWithShape="1">
          <a:blip r:embed="rId4"/>
          <a:srcRect l="1740" t="-1" r="1124" b="-283"/>
          <a:stretch/>
        </p:blipFill>
        <p:spPr>
          <a:xfrm>
            <a:off x="6275070" y="1137808"/>
            <a:ext cx="5688330" cy="5503022"/>
          </a:xfrm>
          <a:prstGeom prst="rect">
            <a:avLst/>
          </a:prstGeom>
          <a:noFill/>
          <a:ln>
            <a:no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77FB8A71-0A76-7198-C109-C4720580D529}"/>
              </a:ext>
            </a:extLst>
          </p:cNvPr>
          <p:cNvSpPr>
            <a:spLocks noGrp="1"/>
          </p:cNvSpPr>
          <p:nvPr>
            <p:ph type="title"/>
          </p:nvPr>
        </p:nvSpPr>
        <p:spPr>
          <a:xfrm>
            <a:off x="228600" y="106363"/>
            <a:ext cx="11825288" cy="779462"/>
          </a:xfrm>
        </p:spPr>
        <p:txBody>
          <a:bodyPr/>
          <a:lstStyle/>
          <a:p>
            <a:r>
              <a:rPr lang="it-IT"/>
              <a:t>IGCSE English anche come prova di competenza linguistica</a:t>
            </a:r>
            <a:endParaRPr lang="en-GB"/>
          </a:p>
        </p:txBody>
      </p:sp>
    </p:spTree>
    <p:extLst>
      <p:ext uri="{BB962C8B-B14F-4D97-AF65-F5344CB8AC3E}">
        <p14:creationId xmlns:p14="http://schemas.microsoft.com/office/powerpoint/2010/main" val="18089486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showing the Cambridge University Press &amp; Assessment as part of the the University of Cambridge.">
            <a:extLst>
              <a:ext uri="{FF2B5EF4-FFF2-40B4-BE49-F238E27FC236}">
                <a16:creationId xmlns:a16="http://schemas.microsoft.com/office/drawing/2014/main" id="{938C4D78-2EBA-6507-DE5F-0DD51807C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02" y="1332532"/>
            <a:ext cx="11825288" cy="5340052"/>
          </a:xfrm>
          <a:prstGeom prst="rect">
            <a:avLst/>
          </a:prstGeom>
        </p:spPr>
      </p:pic>
      <p:sp>
        <p:nvSpPr>
          <p:cNvPr id="7" name="Title 1">
            <a:extLst>
              <a:ext uri="{FF2B5EF4-FFF2-40B4-BE49-F238E27FC236}">
                <a16:creationId xmlns:a16="http://schemas.microsoft.com/office/drawing/2014/main" id="{F401ABD6-D81E-3740-8B95-59D496C039EA}"/>
              </a:ext>
            </a:extLst>
          </p:cNvPr>
          <p:cNvSpPr>
            <a:spLocks noGrp="1"/>
          </p:cNvSpPr>
          <p:nvPr>
            <p:ph type="title"/>
          </p:nvPr>
        </p:nvSpPr>
        <p:spPr>
          <a:xfrm>
            <a:off x="334963" y="1260000"/>
            <a:ext cx="11522075" cy="1068154"/>
          </a:xfrm>
        </p:spPr>
        <p:txBody>
          <a:bodyPr/>
          <a:lstStyle/>
          <a:p>
            <a:r>
              <a:rPr lang="en-GB"/>
              <a:t>Part of the University</a:t>
            </a:r>
            <a:br>
              <a:rPr lang="en-GB"/>
            </a:br>
            <a:r>
              <a:rPr lang="en-GB"/>
              <a:t>of Cambridge</a:t>
            </a:r>
          </a:p>
        </p:txBody>
      </p:sp>
      <p:sp>
        <p:nvSpPr>
          <p:cNvPr id="2" name="Slide Number Placeholder 1">
            <a:extLst>
              <a:ext uri="{FF2B5EF4-FFF2-40B4-BE49-F238E27FC236}">
                <a16:creationId xmlns:a16="http://schemas.microsoft.com/office/drawing/2014/main" id="{6BF94A51-D97C-AF4E-832C-9B3AE26DC3B5}"/>
              </a:ext>
            </a:extLst>
          </p:cNvPr>
          <p:cNvSpPr>
            <a:spLocks noGrp="1"/>
          </p:cNvSpPr>
          <p:nvPr>
            <p:ph type="sldNum" sz="quarter" idx="11"/>
          </p:nvPr>
        </p:nvSpPr>
        <p:spPr>
          <a:xfrm>
            <a:off x="11028363" y="333376"/>
            <a:ext cx="828675" cy="207883"/>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rgbClr val="4B50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80B96C-853A-4F26-91B4-F0764DB54639}" type="slidenum">
              <a:rPr lang="en-GB" smtClean="0"/>
              <a:pPr/>
              <a:t>2</a:t>
            </a:fld>
            <a:endParaRPr lang="en-GB"/>
          </a:p>
        </p:txBody>
      </p:sp>
      <p:sp>
        <p:nvSpPr>
          <p:cNvPr id="10" name="Title 1">
            <a:extLst>
              <a:ext uri="{FF2B5EF4-FFF2-40B4-BE49-F238E27FC236}">
                <a16:creationId xmlns:a16="http://schemas.microsoft.com/office/drawing/2014/main" id="{87068BAE-9695-6E97-C720-21F07420559F}"/>
              </a:ext>
            </a:extLst>
          </p:cNvPr>
          <p:cNvSpPr txBox="1">
            <a:spLocks/>
          </p:cNvSpPr>
          <p:nvPr/>
        </p:nvSpPr>
        <p:spPr bwMode="auto">
          <a:xfrm>
            <a:off x="228600" y="106363"/>
            <a:ext cx="118252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r>
              <a:rPr lang="it-IT" kern="0">
                <a:ea typeface="ＭＳ Ｐゴシック"/>
              </a:rPr>
              <a:t>Cos'è Cambridge International ?</a:t>
            </a:r>
            <a:endParaRPr lang="en-US" kern="0">
              <a:ea typeface="ＭＳ Ｐゴシック"/>
            </a:endParaRPr>
          </a:p>
        </p:txBody>
      </p:sp>
      <p:sp>
        <p:nvSpPr>
          <p:cNvPr id="3" name="Rectangle 2">
            <a:extLst>
              <a:ext uri="{FF2B5EF4-FFF2-40B4-BE49-F238E27FC236}">
                <a16:creationId xmlns:a16="http://schemas.microsoft.com/office/drawing/2014/main" id="{04FB1AD5-84B7-2F18-56F6-7EB33F58A278}"/>
              </a:ext>
            </a:extLst>
          </p:cNvPr>
          <p:cNvSpPr/>
          <p:nvPr/>
        </p:nvSpPr>
        <p:spPr>
          <a:xfrm>
            <a:off x="2548890" y="4526280"/>
            <a:ext cx="2388870" cy="2167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noFill/>
            </a:endParaRPr>
          </a:p>
        </p:txBody>
      </p:sp>
      <p:cxnSp>
        <p:nvCxnSpPr>
          <p:cNvPr id="6" name="Straight Arrow Connector 5">
            <a:extLst>
              <a:ext uri="{FF2B5EF4-FFF2-40B4-BE49-F238E27FC236}">
                <a16:creationId xmlns:a16="http://schemas.microsoft.com/office/drawing/2014/main" id="{6282911B-315B-F9D9-7835-33F0FC065C31}"/>
              </a:ext>
            </a:extLst>
          </p:cNvPr>
          <p:cNvCxnSpPr/>
          <p:nvPr/>
        </p:nvCxnSpPr>
        <p:spPr>
          <a:xfrm>
            <a:off x="3486150" y="3781746"/>
            <a:ext cx="257175" cy="697795"/>
          </a:xfrm>
          <a:prstGeom prst="straightConnector1">
            <a:avLst/>
          </a:prstGeom>
          <a:ln w="190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0079741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8B6C-08F3-8E6B-08EA-D21A9BDBFC49}"/>
              </a:ext>
            </a:extLst>
          </p:cNvPr>
          <p:cNvSpPr>
            <a:spLocks noGrp="1"/>
          </p:cNvSpPr>
          <p:nvPr>
            <p:ph type="title"/>
          </p:nvPr>
        </p:nvSpPr>
        <p:spPr>
          <a:xfrm>
            <a:off x="228600" y="106363"/>
            <a:ext cx="11825288" cy="779462"/>
          </a:xfrm>
        </p:spPr>
        <p:txBody>
          <a:bodyPr wrap="square" anchor="ctr">
            <a:normAutofit/>
          </a:bodyPr>
          <a:lstStyle/>
          <a:p>
            <a:r>
              <a:rPr lang="it-IT"/>
              <a:t>Perché un esame finale</a:t>
            </a:r>
            <a:endParaRPr lang="en-GB"/>
          </a:p>
        </p:txBody>
      </p:sp>
      <p:pic>
        <p:nvPicPr>
          <p:cNvPr id="4" name="Picture 3">
            <a:extLst>
              <a:ext uri="{FF2B5EF4-FFF2-40B4-BE49-F238E27FC236}">
                <a16:creationId xmlns:a16="http://schemas.microsoft.com/office/drawing/2014/main" id="{FE01781A-FEB2-F542-4FA7-F2E96F24435F}"/>
              </a:ext>
              <a:ext uri="{C183D7F6-B498-43B3-948B-1728B52AA6E4}">
                <adec:decorative xmlns:adec="http://schemas.microsoft.com/office/drawing/2017/decorative" val="1"/>
              </a:ext>
            </a:extLst>
          </p:cNvPr>
          <p:cNvPicPr>
            <a:picLocks noChangeAspect="1"/>
          </p:cNvPicPr>
          <p:nvPr/>
        </p:nvPicPr>
        <p:blipFill rotWithShape="1">
          <a:blip r:embed="rId3"/>
          <a:srcRect l="12448" r="13305" b="2"/>
          <a:stretch/>
        </p:blipFill>
        <p:spPr>
          <a:xfrm>
            <a:off x="110193" y="1466491"/>
            <a:ext cx="5856000" cy="5244860"/>
          </a:xfrm>
          <a:prstGeom prst="rect">
            <a:avLst/>
          </a:prstGeom>
          <a:noFill/>
          <a:ln>
            <a:noFill/>
          </a:ln>
        </p:spPr>
      </p:pic>
      <p:sp>
        <p:nvSpPr>
          <p:cNvPr id="3" name="Content Placeholder 2">
            <a:extLst>
              <a:ext uri="{FF2B5EF4-FFF2-40B4-BE49-F238E27FC236}">
                <a16:creationId xmlns:a16="http://schemas.microsoft.com/office/drawing/2014/main" id="{E2719D00-E31A-1166-C7E7-E2F437020F54}"/>
              </a:ext>
            </a:extLst>
          </p:cNvPr>
          <p:cNvSpPr>
            <a:spLocks noGrp="1"/>
          </p:cNvSpPr>
          <p:nvPr>
            <p:ph sz="half" idx="2"/>
          </p:nvPr>
        </p:nvSpPr>
        <p:spPr>
          <a:xfrm>
            <a:off x="6084499" y="1466492"/>
            <a:ext cx="5856000" cy="4813539"/>
          </a:xfrm>
        </p:spPr>
        <p:txBody>
          <a:bodyPr wrap="square" anchor="t">
            <a:normAutofit/>
          </a:bodyPr>
          <a:lstStyle/>
          <a:p>
            <a:pPr>
              <a:lnSpc>
                <a:spcPct val="90000"/>
              </a:lnSpc>
            </a:pPr>
            <a:r>
              <a:rPr lang="it-IT">
                <a:solidFill>
                  <a:schemeClr val="tx1"/>
                </a:solidFill>
              </a:rPr>
              <a:t>Dare un riscontro oggettivo e misurabile degli obiettivi raggiunti </a:t>
            </a:r>
          </a:p>
          <a:p>
            <a:pPr>
              <a:lnSpc>
                <a:spcPct val="90000"/>
              </a:lnSpc>
            </a:pPr>
            <a:r>
              <a:rPr lang="it-IT">
                <a:solidFill>
                  <a:schemeClr val="tx1"/>
                </a:solidFill>
              </a:rPr>
              <a:t>Premiare e valorizzare gli sforzi compiuti</a:t>
            </a:r>
            <a:endParaRPr lang="en-US">
              <a:solidFill>
                <a:schemeClr val="tx1"/>
              </a:solidFill>
            </a:endParaRPr>
          </a:p>
          <a:p>
            <a:pPr>
              <a:lnSpc>
                <a:spcPct val="90000"/>
              </a:lnSpc>
            </a:pPr>
            <a:r>
              <a:rPr lang="it-IT">
                <a:solidFill>
                  <a:schemeClr val="tx1"/>
                </a:solidFill>
              </a:rPr>
              <a:t>Incoraggiare al continuo apprendimento</a:t>
            </a:r>
            <a:endParaRPr lang="en-US">
              <a:solidFill>
                <a:schemeClr val="tx1"/>
              </a:solidFill>
            </a:endParaRPr>
          </a:p>
          <a:p>
            <a:pPr>
              <a:lnSpc>
                <a:spcPct val="90000"/>
              </a:lnSpc>
            </a:pPr>
            <a:r>
              <a:rPr lang="it-IT">
                <a:solidFill>
                  <a:schemeClr val="tx1"/>
                </a:solidFill>
              </a:rPr>
              <a:t>Confrontare i propri risultati con studenti di tutto il mondo</a:t>
            </a:r>
          </a:p>
          <a:p>
            <a:pPr>
              <a:lnSpc>
                <a:spcPct val="90000"/>
              </a:lnSpc>
            </a:pPr>
            <a:r>
              <a:rPr lang="it-IT">
                <a:solidFill>
                  <a:schemeClr val="tx1"/>
                </a:solidFill>
              </a:rPr>
              <a:t>Allenare alla gestione del tempo e dello stress in un contesto ufficiale d’esame</a:t>
            </a:r>
          </a:p>
        </p:txBody>
      </p:sp>
    </p:spTree>
    <p:extLst>
      <p:ext uri="{BB962C8B-B14F-4D97-AF65-F5344CB8AC3E}">
        <p14:creationId xmlns:p14="http://schemas.microsoft.com/office/powerpoint/2010/main" val="131160230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84D0C103-D122-4A0E-9869-2363BEF4641A}"/>
              </a:ext>
            </a:extLst>
          </p:cNvPr>
          <p:cNvSpPr txBox="1">
            <a:spLocks/>
          </p:cNvSpPr>
          <p:nvPr/>
        </p:nvSpPr>
        <p:spPr bwMode="auto">
          <a:xfrm>
            <a:off x="157162" y="134145"/>
            <a:ext cx="118252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lang="en-US" dirty="0" err="1"/>
              <a:t>Perché</a:t>
            </a:r>
            <a:r>
              <a:rPr lang="en-US" dirty="0"/>
              <a:t> </a:t>
            </a:r>
            <a:r>
              <a:rPr lang="en-US" dirty="0" err="1"/>
              <a:t>i</a:t>
            </a:r>
            <a:r>
              <a:rPr lang="en-US" dirty="0"/>
              <a:t> </a:t>
            </a:r>
            <a:r>
              <a:rPr lang="en-US" dirty="0" err="1"/>
              <a:t>programmi</a:t>
            </a:r>
            <a:r>
              <a:rPr lang="en-US" dirty="0"/>
              <a:t> Cambridge International </a:t>
            </a:r>
            <a:r>
              <a:rPr lang="en-US" dirty="0" err="1"/>
              <a:t>sono</a:t>
            </a:r>
            <a:r>
              <a:rPr lang="en-US" dirty="0"/>
              <a:t> </a:t>
            </a:r>
            <a:r>
              <a:rPr lang="en-US" dirty="0" err="1"/>
              <a:t>così</a:t>
            </a:r>
            <a:r>
              <a:rPr lang="en-US" dirty="0"/>
              <a:t> </a:t>
            </a:r>
            <a:r>
              <a:rPr lang="en-US" dirty="0" err="1"/>
              <a:t>apprezzati</a:t>
            </a:r>
            <a:r>
              <a:rPr lang="en-US" dirty="0"/>
              <a:t> </a:t>
            </a:r>
            <a:r>
              <a:rPr lang="en-US" dirty="0" err="1"/>
              <a:t>dalle</a:t>
            </a:r>
            <a:r>
              <a:rPr lang="en-US" dirty="0"/>
              <a:t> </a:t>
            </a:r>
            <a:r>
              <a:rPr lang="en-US" dirty="0" err="1"/>
              <a:t>università</a:t>
            </a:r>
            <a:r>
              <a:rPr lang="en-US" dirty="0"/>
              <a:t> </a:t>
            </a:r>
            <a:r>
              <a:rPr lang="en-US" dirty="0" err="1"/>
              <a:t>nel</a:t>
            </a:r>
            <a:r>
              <a:rPr lang="en-US" dirty="0"/>
              <a:t> </a:t>
            </a:r>
            <a:r>
              <a:rPr lang="en-US" dirty="0" err="1"/>
              <a:t>mondo</a:t>
            </a:r>
            <a:r>
              <a:rPr lang="en-US" dirty="0"/>
              <a:t>?</a:t>
            </a:r>
          </a:p>
        </p:txBody>
      </p:sp>
      <p:sp>
        <p:nvSpPr>
          <p:cNvPr id="26626" name="Rectangle 5">
            <a:extLst>
              <a:ext uri="{FF2B5EF4-FFF2-40B4-BE49-F238E27FC236}">
                <a16:creationId xmlns:a16="http://schemas.microsoft.com/office/drawing/2014/main" id="{D7A01D4F-04C9-449A-8301-7A69F8BE5D89}"/>
              </a:ext>
            </a:extLst>
          </p:cNvPr>
          <p:cNvSpPr>
            <a:spLocks/>
          </p:cNvSpPr>
          <p:nvPr/>
        </p:nvSpPr>
        <p:spPr bwMode="auto">
          <a:xfrm>
            <a:off x="1638300" y="1303338"/>
            <a:ext cx="84201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800" b="1"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mn-cs"/>
            </a:endParaRPr>
          </a:p>
        </p:txBody>
      </p:sp>
      <p:sp>
        <p:nvSpPr>
          <p:cNvPr id="6" name="Title 4">
            <a:extLst>
              <a:ext uri="{FF2B5EF4-FFF2-40B4-BE49-F238E27FC236}">
                <a16:creationId xmlns:a16="http://schemas.microsoft.com/office/drawing/2014/main" id="{9283FDEE-EA4D-5C57-F2F7-8D490F43F4FF}"/>
              </a:ext>
            </a:extLst>
          </p:cNvPr>
          <p:cNvSpPr txBox="1">
            <a:spLocks/>
          </p:cNvSpPr>
          <p:nvPr/>
        </p:nvSpPr>
        <p:spPr bwMode="auto">
          <a:xfrm>
            <a:off x="5004435" y="3597747"/>
            <a:ext cx="5053965" cy="16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41B6E6"/>
                </a:solidFill>
              </a:rPr>
              <a:t>99% </a:t>
            </a:r>
            <a:r>
              <a:rPr lang="en-US" sz="2000" b="0">
                <a:solidFill>
                  <a:srgbClr val="2C2C2C"/>
                </a:solidFill>
              </a:rPr>
              <a:t>agreed Cambridge students present reasoned explanations, understand implications and </a:t>
            </a:r>
            <a:r>
              <a:rPr lang="en-US" sz="2000">
                <a:solidFill>
                  <a:srgbClr val="2C2C2C"/>
                </a:solidFill>
              </a:rPr>
              <a:t>communicate them logically and clearly</a:t>
            </a:r>
            <a:endParaRPr lang="en-US" sz="2400">
              <a:solidFill>
                <a:srgbClr val="2C2C2C"/>
              </a:solidFill>
            </a:endParaRPr>
          </a:p>
        </p:txBody>
      </p:sp>
      <p:sp>
        <p:nvSpPr>
          <p:cNvPr id="7" name="Title 4">
            <a:extLst>
              <a:ext uri="{FF2B5EF4-FFF2-40B4-BE49-F238E27FC236}">
                <a16:creationId xmlns:a16="http://schemas.microsoft.com/office/drawing/2014/main" id="{CE23D209-B07B-8BA8-07BF-FE5E54BE0688}"/>
              </a:ext>
            </a:extLst>
          </p:cNvPr>
          <p:cNvSpPr txBox="1">
            <a:spLocks/>
          </p:cNvSpPr>
          <p:nvPr/>
        </p:nvSpPr>
        <p:spPr bwMode="auto">
          <a:xfrm>
            <a:off x="1704737" y="5702535"/>
            <a:ext cx="6599395" cy="61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EA5B0C"/>
                </a:solidFill>
              </a:rPr>
              <a:t>95% </a:t>
            </a:r>
            <a:r>
              <a:rPr lang="en-US" sz="2000" b="0">
                <a:solidFill>
                  <a:srgbClr val="2C2C2C"/>
                </a:solidFill>
              </a:rPr>
              <a:t>said Cambridge students </a:t>
            </a:r>
            <a:r>
              <a:rPr lang="en-US" sz="2000">
                <a:solidFill>
                  <a:srgbClr val="2C2C2C"/>
                </a:solidFill>
              </a:rPr>
              <a:t>think independently</a:t>
            </a:r>
            <a:endParaRPr lang="en-US" sz="2400">
              <a:solidFill>
                <a:srgbClr val="2C2C2C"/>
              </a:solidFill>
            </a:endParaRPr>
          </a:p>
        </p:txBody>
      </p:sp>
      <p:sp>
        <p:nvSpPr>
          <p:cNvPr id="8" name="Title 4">
            <a:extLst>
              <a:ext uri="{FF2B5EF4-FFF2-40B4-BE49-F238E27FC236}">
                <a16:creationId xmlns:a16="http://schemas.microsoft.com/office/drawing/2014/main" id="{BC24E785-B0B4-56E4-870F-AA9B20D8E231}"/>
              </a:ext>
            </a:extLst>
          </p:cNvPr>
          <p:cNvSpPr txBox="1">
            <a:spLocks/>
          </p:cNvSpPr>
          <p:nvPr/>
        </p:nvSpPr>
        <p:spPr bwMode="auto">
          <a:xfrm>
            <a:off x="4272916" y="1688056"/>
            <a:ext cx="3150868" cy="16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92D050"/>
                </a:solidFill>
              </a:rPr>
              <a:t>98% </a:t>
            </a:r>
            <a:r>
              <a:rPr lang="en-US" sz="2000" b="0">
                <a:solidFill>
                  <a:srgbClr val="2C2C2C"/>
                </a:solidFill>
              </a:rPr>
              <a:t>said Cambridge qualifications help </a:t>
            </a:r>
            <a:r>
              <a:rPr lang="en-US" sz="2000">
                <a:solidFill>
                  <a:srgbClr val="2C2C2C"/>
                </a:solidFill>
              </a:rPr>
              <a:t>students succeed at university</a:t>
            </a:r>
            <a:endParaRPr lang="en-US" sz="2400">
              <a:solidFill>
                <a:srgbClr val="2C2C2C"/>
              </a:solidFill>
            </a:endParaRPr>
          </a:p>
        </p:txBody>
      </p:sp>
      <p:sp>
        <p:nvSpPr>
          <p:cNvPr id="10" name="Title 4">
            <a:extLst>
              <a:ext uri="{FF2B5EF4-FFF2-40B4-BE49-F238E27FC236}">
                <a16:creationId xmlns:a16="http://schemas.microsoft.com/office/drawing/2014/main" id="{3DEC4531-C7D3-9758-1D32-EE3D2EBF1343}"/>
              </a:ext>
            </a:extLst>
          </p:cNvPr>
          <p:cNvSpPr txBox="1">
            <a:spLocks/>
          </p:cNvSpPr>
          <p:nvPr/>
        </p:nvSpPr>
        <p:spPr bwMode="auto">
          <a:xfrm>
            <a:off x="558165" y="1577591"/>
            <a:ext cx="3150869" cy="178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41B6E6"/>
                </a:solidFill>
              </a:rPr>
              <a:t>98% </a:t>
            </a:r>
            <a:r>
              <a:rPr lang="en-US" sz="2000" b="0">
                <a:solidFill>
                  <a:srgbClr val="2C2C2C"/>
                </a:solidFill>
              </a:rPr>
              <a:t>said Cambridge qualifications give students </a:t>
            </a:r>
            <a:r>
              <a:rPr lang="en-US" sz="2000">
                <a:solidFill>
                  <a:srgbClr val="2C2C2C"/>
                </a:solidFill>
              </a:rPr>
              <a:t>excellent preparation for university</a:t>
            </a:r>
            <a:endParaRPr lang="en-US" sz="2400">
              <a:solidFill>
                <a:srgbClr val="2C2C2C"/>
              </a:solidFill>
            </a:endParaRPr>
          </a:p>
        </p:txBody>
      </p:sp>
      <p:sp>
        <p:nvSpPr>
          <p:cNvPr id="11" name="Title 4">
            <a:extLst>
              <a:ext uri="{FF2B5EF4-FFF2-40B4-BE49-F238E27FC236}">
                <a16:creationId xmlns:a16="http://schemas.microsoft.com/office/drawing/2014/main" id="{A2D90182-53D1-6C02-5758-6743D9D493B6}"/>
              </a:ext>
            </a:extLst>
          </p:cNvPr>
          <p:cNvSpPr txBox="1">
            <a:spLocks/>
          </p:cNvSpPr>
          <p:nvPr/>
        </p:nvSpPr>
        <p:spPr bwMode="auto">
          <a:xfrm>
            <a:off x="7987666" y="1632823"/>
            <a:ext cx="3150869" cy="16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41B6E6"/>
                </a:solidFill>
              </a:rPr>
              <a:t>100% </a:t>
            </a:r>
            <a:r>
              <a:rPr lang="en-US" sz="2000" b="0">
                <a:solidFill>
                  <a:srgbClr val="2C2C2C"/>
                </a:solidFill>
              </a:rPr>
              <a:t>agreed Cambridge students </a:t>
            </a:r>
            <a:r>
              <a:rPr lang="en-US" sz="2000">
                <a:solidFill>
                  <a:srgbClr val="2C2C2C"/>
                </a:solidFill>
              </a:rPr>
              <a:t>think logically</a:t>
            </a:r>
            <a:r>
              <a:rPr lang="en-US" sz="2000" b="0">
                <a:solidFill>
                  <a:srgbClr val="2C2C2C"/>
                </a:solidFill>
              </a:rPr>
              <a:t> and present coherent arguments</a:t>
            </a:r>
            <a:endParaRPr lang="en-US" sz="2400" b="0">
              <a:solidFill>
                <a:srgbClr val="2C2C2C"/>
              </a:solidFill>
            </a:endParaRPr>
          </a:p>
        </p:txBody>
      </p:sp>
      <p:sp>
        <p:nvSpPr>
          <p:cNvPr id="12" name="Title 4">
            <a:extLst>
              <a:ext uri="{FF2B5EF4-FFF2-40B4-BE49-F238E27FC236}">
                <a16:creationId xmlns:a16="http://schemas.microsoft.com/office/drawing/2014/main" id="{CBABBFE8-4371-D1AE-6C8C-02DB087AEBB6}"/>
              </a:ext>
            </a:extLst>
          </p:cNvPr>
          <p:cNvSpPr txBox="1">
            <a:spLocks/>
          </p:cNvSpPr>
          <p:nvPr/>
        </p:nvSpPr>
        <p:spPr bwMode="auto">
          <a:xfrm>
            <a:off x="1287780" y="3574887"/>
            <a:ext cx="2985136" cy="16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lang="en-US" sz="2800">
                <a:solidFill>
                  <a:srgbClr val="FF0000"/>
                </a:solidFill>
              </a:rPr>
              <a:t>100% </a:t>
            </a:r>
            <a:r>
              <a:rPr lang="en-US" sz="2000" b="0">
                <a:solidFill>
                  <a:srgbClr val="2C2C2C"/>
                </a:solidFill>
              </a:rPr>
              <a:t>agreed that Cambridge students </a:t>
            </a:r>
            <a:r>
              <a:rPr lang="en-US" sz="2000">
                <a:solidFill>
                  <a:srgbClr val="2C2C2C"/>
                </a:solidFill>
              </a:rPr>
              <a:t>have in-depth subject knowledge</a:t>
            </a:r>
            <a:endParaRPr lang="en-US" sz="2400">
              <a:solidFill>
                <a:srgbClr val="2C2C2C"/>
              </a:solidFill>
            </a:endParaRPr>
          </a:p>
        </p:txBody>
      </p:sp>
    </p:spTree>
    <p:extLst>
      <p:ext uri="{BB962C8B-B14F-4D97-AF65-F5344CB8AC3E}">
        <p14:creationId xmlns:p14="http://schemas.microsoft.com/office/powerpoint/2010/main" val="317231160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4FA0-BBE4-0BB2-E6E2-9A2EF84C5827}"/>
              </a:ext>
            </a:extLst>
          </p:cNvPr>
          <p:cNvSpPr>
            <a:spLocks noGrp="1"/>
          </p:cNvSpPr>
          <p:nvPr>
            <p:ph type="title"/>
          </p:nvPr>
        </p:nvSpPr>
        <p:spPr/>
        <p:txBody>
          <a:bodyPr/>
          <a:lstStyle/>
          <a:p>
            <a:r>
              <a:rPr lang="en-GB"/>
              <a:t>Quote</a:t>
            </a:r>
          </a:p>
        </p:txBody>
      </p:sp>
      <p:sp>
        <p:nvSpPr>
          <p:cNvPr id="3" name="Text Placeholder 2">
            <a:extLst>
              <a:ext uri="{FF2B5EF4-FFF2-40B4-BE49-F238E27FC236}">
                <a16:creationId xmlns:a16="http://schemas.microsoft.com/office/drawing/2014/main" id="{D138D8B2-FABE-DA25-DBFE-C03B68673139}"/>
              </a:ext>
            </a:extLst>
          </p:cNvPr>
          <p:cNvSpPr>
            <a:spLocks noGrp="1"/>
          </p:cNvSpPr>
          <p:nvPr>
            <p:ph type="body" sz="quarter" idx="10"/>
          </p:nvPr>
        </p:nvSpPr>
        <p:spPr>
          <a:xfrm>
            <a:off x="1117804" y="2425701"/>
            <a:ext cx="9791497" cy="2534919"/>
          </a:xfrm>
        </p:spPr>
        <p:txBody>
          <a:bodyPr/>
          <a:lstStyle/>
          <a:p>
            <a:pPr marL="0" indent="0">
              <a:buNone/>
            </a:pPr>
            <a:r>
              <a:rPr lang="en-GB" sz="2400"/>
              <a:t>By ‘Learning through English’ we mean more than ‘learning the English language’ […] We mean </a:t>
            </a:r>
            <a:r>
              <a:rPr lang="en-GB" sz="2400" b="1"/>
              <a:t>gaining knowledge, learning subject matter, acquiring skills, forming attitudes, developing oneself in ways that are not purely linguistic</a:t>
            </a:r>
            <a:r>
              <a:rPr lang="en-GB" sz="2400"/>
              <a:t>. This additional learning may take place within the school subject called English […] or it may take place elsewhere in subject areas additional to English as subject.</a:t>
            </a:r>
          </a:p>
        </p:txBody>
      </p:sp>
      <p:sp>
        <p:nvSpPr>
          <p:cNvPr id="4" name="Text Placeholder 3">
            <a:extLst>
              <a:ext uri="{FF2B5EF4-FFF2-40B4-BE49-F238E27FC236}">
                <a16:creationId xmlns:a16="http://schemas.microsoft.com/office/drawing/2014/main" id="{B6580066-2C6F-01E3-2881-AC044B4BAA38}"/>
              </a:ext>
            </a:extLst>
          </p:cNvPr>
          <p:cNvSpPr>
            <a:spLocks noGrp="1"/>
          </p:cNvSpPr>
          <p:nvPr>
            <p:ph type="body" sz="quarter" idx="11"/>
          </p:nvPr>
        </p:nvSpPr>
        <p:spPr>
          <a:xfrm>
            <a:off x="1117804" y="4820432"/>
            <a:ext cx="7725407" cy="546416"/>
          </a:xfrm>
        </p:spPr>
        <p:txBody>
          <a:bodyPr/>
          <a:lstStyle/>
          <a:p>
            <a:pPr marL="0" indent="0">
              <a:buNone/>
            </a:pPr>
            <a:r>
              <a:rPr lang="en-GB" sz="1800"/>
              <a:t>Professor Richard Johnstone (University of Sterling)</a:t>
            </a:r>
          </a:p>
          <a:p>
            <a:pPr marL="0" indent="0">
              <a:buNone/>
            </a:pPr>
            <a:endParaRPr lang="en-GB" sz="1800"/>
          </a:p>
        </p:txBody>
      </p:sp>
    </p:spTree>
    <p:extLst>
      <p:ext uri="{BB962C8B-B14F-4D97-AF65-F5344CB8AC3E}">
        <p14:creationId xmlns:p14="http://schemas.microsoft.com/office/powerpoint/2010/main" val="149287886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8B6C-08F3-8E6B-08EA-D21A9BDBFC49}"/>
              </a:ext>
            </a:extLst>
          </p:cNvPr>
          <p:cNvSpPr>
            <a:spLocks noGrp="1"/>
          </p:cNvSpPr>
          <p:nvPr>
            <p:ph type="title"/>
          </p:nvPr>
        </p:nvSpPr>
        <p:spPr/>
        <p:txBody>
          <a:bodyPr/>
          <a:lstStyle/>
          <a:p>
            <a:r>
              <a:rPr lang="it-IT"/>
              <a:t>Costi e iscrizione </a:t>
            </a:r>
            <a:endParaRPr lang="en-GB"/>
          </a:p>
        </p:txBody>
      </p:sp>
      <p:sp>
        <p:nvSpPr>
          <p:cNvPr id="3" name="Content Placeholder 2">
            <a:extLst>
              <a:ext uri="{FF2B5EF4-FFF2-40B4-BE49-F238E27FC236}">
                <a16:creationId xmlns:a16="http://schemas.microsoft.com/office/drawing/2014/main" id="{E2719D00-E31A-1166-C7E7-E2F437020F54}"/>
              </a:ext>
            </a:extLst>
          </p:cNvPr>
          <p:cNvSpPr>
            <a:spLocks noGrp="1"/>
          </p:cNvSpPr>
          <p:nvPr>
            <p:ph idx="1"/>
          </p:nvPr>
        </p:nvSpPr>
        <p:spPr>
          <a:xfrm>
            <a:off x="502920" y="1411604"/>
            <a:ext cx="11550968" cy="5206365"/>
          </a:xfrm>
        </p:spPr>
        <p:txBody>
          <a:bodyPr/>
          <a:lstStyle/>
          <a:p>
            <a:r>
              <a:rPr lang="it-IT" dirty="0">
                <a:solidFill>
                  <a:schemeClr val="tx1"/>
                </a:solidFill>
                <a:ea typeface="Calibri"/>
                <a:cs typeface="Calibri"/>
              </a:rPr>
              <a:t>CONTRIBUTO: € 250 CA ALL’ANNO</a:t>
            </a:r>
          </a:p>
          <a:p>
            <a:pPr>
              <a:buFont typeface="Courier New" panose="02070309020205020404" pitchFamily="49" charset="0"/>
              <a:buChar char="o"/>
            </a:pPr>
            <a:r>
              <a:rPr lang="it-IT" dirty="0">
                <a:solidFill>
                  <a:schemeClr val="tx1"/>
                </a:solidFill>
                <a:ea typeface="+mn-lt"/>
                <a:cs typeface="Calibri"/>
              </a:rPr>
              <a:t>Gestione straordinaria del personale docente e ATA</a:t>
            </a:r>
          </a:p>
          <a:p>
            <a:pPr>
              <a:spcBef>
                <a:spcPts val="0"/>
              </a:spcBef>
              <a:buFont typeface="Courier New" panose="02070309020205020404" pitchFamily="49" charset="0"/>
              <a:buChar char="o"/>
            </a:pPr>
            <a:r>
              <a:rPr lang="it-IT" dirty="0">
                <a:solidFill>
                  <a:schemeClr val="tx1"/>
                </a:solidFill>
                <a:ea typeface="+mn-lt"/>
                <a:cs typeface="Calibri"/>
              </a:rPr>
              <a:t>Esperti madrelingua </a:t>
            </a:r>
          </a:p>
          <a:p>
            <a:pPr>
              <a:spcBef>
                <a:spcPts val="0"/>
              </a:spcBef>
              <a:buFont typeface="Courier New" panose="02070309020205020404" pitchFamily="49" charset="0"/>
              <a:buChar char="o"/>
            </a:pPr>
            <a:r>
              <a:rPr lang="it-IT" dirty="0">
                <a:solidFill>
                  <a:schemeClr val="tx1"/>
                </a:solidFill>
                <a:ea typeface="+mn-lt"/>
                <a:cs typeface="Calibri"/>
              </a:rPr>
              <a:t>Iscrizioni agli esami</a:t>
            </a:r>
          </a:p>
          <a:p>
            <a:pPr>
              <a:spcBef>
                <a:spcPts val="0"/>
              </a:spcBef>
              <a:buFont typeface="Courier New" panose="02070309020205020404" pitchFamily="49" charset="0"/>
              <a:buChar char="o"/>
            </a:pPr>
            <a:r>
              <a:rPr lang="it-IT" dirty="0">
                <a:solidFill>
                  <a:schemeClr val="tx1"/>
                </a:solidFill>
                <a:ea typeface="+mn-lt"/>
                <a:cs typeface="Calibri"/>
              </a:rPr>
              <a:t>Materiali e risorse didattiche </a:t>
            </a:r>
          </a:p>
          <a:p>
            <a:pPr>
              <a:spcBef>
                <a:spcPts val="0"/>
              </a:spcBef>
              <a:buFont typeface="Courier New" panose="02070309020205020404" pitchFamily="49" charset="0"/>
              <a:buChar char="o"/>
            </a:pPr>
            <a:r>
              <a:rPr lang="it-IT" dirty="0">
                <a:solidFill>
                  <a:schemeClr val="tx1"/>
                </a:solidFill>
                <a:ea typeface="+mn-lt"/>
                <a:cs typeface="Calibri"/>
              </a:rPr>
              <a:t>Ore di lezione extra</a:t>
            </a:r>
          </a:p>
          <a:p>
            <a:pPr>
              <a:spcBef>
                <a:spcPts val="0"/>
              </a:spcBef>
              <a:buFont typeface="Courier New" panose="02070309020205020404" pitchFamily="49" charset="0"/>
              <a:buChar char="o"/>
            </a:pPr>
            <a:r>
              <a:rPr lang="it-IT" dirty="0">
                <a:solidFill>
                  <a:schemeClr val="tx1"/>
                </a:solidFill>
                <a:ea typeface="+mn-lt"/>
                <a:cs typeface="Calibri"/>
              </a:rPr>
              <a:t>Adesione a Cambridge International</a:t>
            </a:r>
            <a:endParaRPr lang="it-IT" dirty="0">
              <a:solidFill>
                <a:schemeClr val="tx1"/>
              </a:solidFill>
              <a:ea typeface="+mn-lt"/>
              <a:cs typeface="+mn-lt"/>
            </a:endParaRPr>
          </a:p>
          <a:p>
            <a:r>
              <a:rPr lang="it-IT" dirty="0">
                <a:solidFill>
                  <a:schemeClr val="tx1"/>
                </a:solidFill>
                <a:ea typeface="Calibri"/>
                <a:cs typeface="Calibri"/>
              </a:rPr>
              <a:t>TEMPISTICHE E MODALITÀ PER PRESENTARE LA DOMANDA DI ISCRIZIONE:</a:t>
            </a:r>
          </a:p>
          <a:p>
            <a:pPr>
              <a:buFont typeface="Courier New" panose="02070309020205020404" pitchFamily="49" charset="0"/>
              <a:buChar char="o"/>
            </a:pPr>
            <a:r>
              <a:rPr lang="it-IT" dirty="0">
                <a:solidFill>
                  <a:schemeClr val="tx1"/>
                </a:solidFill>
                <a:ea typeface="Calibri"/>
                <a:cs typeface="Calibri"/>
              </a:rPr>
              <a:t>Istanze online: in fase di iscrizione all’indirizzo Informatica e Telecomunicazioni barrare la casella Sezione Cambridge.</a:t>
            </a:r>
          </a:p>
          <a:p>
            <a:pPr>
              <a:buFont typeface="Courier New" panose="02070309020205020404" pitchFamily="49" charset="0"/>
              <a:buChar char="o"/>
            </a:pPr>
            <a:r>
              <a:rPr lang="it-IT" dirty="0">
                <a:solidFill>
                  <a:schemeClr val="tx1"/>
                </a:solidFill>
                <a:ea typeface="+mn-lt"/>
                <a:cs typeface="Calibri"/>
              </a:rPr>
              <a:t>Test d’ingresso/di livello in relazione al numero degli iscritti</a:t>
            </a:r>
            <a:endParaRPr lang="en-US" dirty="0">
              <a:solidFill>
                <a:schemeClr val="tx1"/>
              </a:solidFill>
              <a:ea typeface="+mn-lt"/>
              <a:cs typeface="+mn-lt"/>
            </a:endParaRPr>
          </a:p>
          <a:p>
            <a:pPr marL="0" indent="0">
              <a:buNone/>
            </a:pPr>
            <a:endParaRPr lang="it-IT" dirty="0">
              <a:solidFill>
                <a:schemeClr val="tx1"/>
              </a:solidFill>
              <a:latin typeface="Calibri"/>
              <a:ea typeface="ＭＳ Ｐゴシック"/>
            </a:endParaRPr>
          </a:p>
          <a:p>
            <a:pPr marL="0" indent="0">
              <a:buNone/>
            </a:pPr>
            <a:endParaRPr lang="it-IT" dirty="0">
              <a:solidFill>
                <a:schemeClr val="tx1"/>
              </a:solidFill>
              <a:latin typeface="Calibri" panose="020F0502020204030204" pitchFamily="34" charset="0"/>
            </a:endParaRPr>
          </a:p>
          <a:p>
            <a:pPr marL="0" indent="0">
              <a:buNone/>
            </a:pPr>
            <a:endParaRPr lang="en-GB" dirty="0">
              <a:solidFill>
                <a:schemeClr val="tx1"/>
              </a:solidFill>
            </a:endParaRPr>
          </a:p>
        </p:txBody>
      </p:sp>
    </p:spTree>
    <p:extLst>
      <p:ext uri="{BB962C8B-B14F-4D97-AF65-F5344CB8AC3E}">
        <p14:creationId xmlns:p14="http://schemas.microsoft.com/office/powerpoint/2010/main" val="52628495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0C0E-55DB-A73F-3A20-54AFBCE13C2E}"/>
              </a:ext>
            </a:extLst>
          </p:cNvPr>
          <p:cNvSpPr>
            <a:spLocks noGrp="1"/>
          </p:cNvSpPr>
          <p:nvPr>
            <p:ph type="title"/>
          </p:nvPr>
        </p:nvSpPr>
        <p:spPr/>
        <p:txBody>
          <a:bodyPr/>
          <a:lstStyle/>
          <a:p>
            <a:r>
              <a:rPr lang="it-IT"/>
              <a:t>Vuoi saperne di più? </a:t>
            </a:r>
            <a:endParaRPr lang="en-GB"/>
          </a:p>
        </p:txBody>
      </p:sp>
      <p:sp>
        <p:nvSpPr>
          <p:cNvPr id="3" name="Content Placeholder 2">
            <a:extLst>
              <a:ext uri="{FF2B5EF4-FFF2-40B4-BE49-F238E27FC236}">
                <a16:creationId xmlns:a16="http://schemas.microsoft.com/office/drawing/2014/main" id="{33A95E9C-00FD-0FEE-895B-B253138E08EB}"/>
              </a:ext>
            </a:extLst>
          </p:cNvPr>
          <p:cNvSpPr>
            <a:spLocks noGrp="1"/>
          </p:cNvSpPr>
          <p:nvPr>
            <p:ph idx="1"/>
          </p:nvPr>
        </p:nvSpPr>
        <p:spPr>
          <a:xfrm>
            <a:off x="411479" y="1583055"/>
            <a:ext cx="10456817" cy="3137535"/>
          </a:xfrm>
        </p:spPr>
        <p:txBody>
          <a:bodyPr/>
          <a:lstStyle/>
          <a:p>
            <a:r>
              <a:rPr lang="en-GB" sz="2400" dirty="0">
                <a:hlinkClick r:id="rId3"/>
              </a:rPr>
              <a:t>Cambridge Assessment International Education (cambridgeinternational.org)</a:t>
            </a:r>
            <a:endParaRPr lang="it-IT" sz="2400" dirty="0"/>
          </a:p>
          <a:p>
            <a:r>
              <a:rPr lang="it-IT" sz="2400" dirty="0">
                <a:ea typeface="+mn-lt"/>
                <a:cs typeface="+mn-lt"/>
                <a:hlinkClick r:id="rId4"/>
              </a:rPr>
              <a:t>Genitori e studenti (cambridgeinternational.org)</a:t>
            </a:r>
            <a:endParaRPr lang="it-IT" sz="2400" dirty="0">
              <a:ea typeface="+mn-lt"/>
              <a:cs typeface="+mn-lt"/>
            </a:endParaRPr>
          </a:p>
          <a:p>
            <a:r>
              <a:rPr lang="it-IT" sz="2400" dirty="0"/>
              <a:t>Contatti del referente Cambridge della scuola: Prof.ssa Giorgia Fracassi all’indirizzo email </a:t>
            </a:r>
            <a:r>
              <a:rPr lang="it-IT" sz="2400" dirty="0">
                <a:hlinkClick r:id="rId5"/>
              </a:rPr>
              <a:t>giorgia.fracassi@iisavezzanomajorana.it</a:t>
            </a:r>
            <a:r>
              <a:rPr lang="it-IT" sz="2400" dirty="0"/>
              <a:t>  </a:t>
            </a:r>
          </a:p>
          <a:p>
            <a:pPr marL="0" indent="0">
              <a:buNone/>
            </a:pPr>
            <a:endParaRPr lang="it-IT" dirty="0">
              <a:ea typeface="+mn-lt"/>
              <a:cs typeface="+mn-lt"/>
            </a:endParaRPr>
          </a:p>
          <a:p>
            <a:endParaRPr lang="en-GB" dirty="0"/>
          </a:p>
        </p:txBody>
      </p:sp>
    </p:spTree>
    <p:extLst>
      <p:ext uri="{BB962C8B-B14F-4D97-AF65-F5344CB8AC3E}">
        <p14:creationId xmlns:p14="http://schemas.microsoft.com/office/powerpoint/2010/main" val="201594613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3">
            <a:extLst>
              <a:ext uri="{FF2B5EF4-FFF2-40B4-BE49-F238E27FC236}">
                <a16:creationId xmlns:a16="http://schemas.microsoft.com/office/drawing/2014/main" id="{184EDD08-9A0C-D243-82DD-227E03B56761}"/>
              </a:ext>
            </a:extLst>
          </p:cNvPr>
          <p:cNvSpPr txBox="1">
            <a:spLocks noChangeArrowheads="1"/>
          </p:cNvSpPr>
          <p:nvPr/>
        </p:nvSpPr>
        <p:spPr bwMode="auto">
          <a:xfrm>
            <a:off x="2319338" y="2716213"/>
            <a:ext cx="41878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400" b="1">
                <a:solidFill>
                  <a:schemeClr val="bg1"/>
                </a:solidFill>
                <a:cs typeface="Arial" panose="020B0604020202020204" pitchFamily="34" charset="0"/>
              </a:rPr>
              <a:t>Thank you</a:t>
            </a:r>
          </a:p>
          <a:p>
            <a:r>
              <a:rPr lang="en-US" altLang="en-US" sz="4400">
                <a:solidFill>
                  <a:schemeClr val="bg1"/>
                </a:solidFill>
                <a:cs typeface="Arial" panose="020B0604020202020204" pitchFamily="34" charset="0"/>
              </a:rPr>
              <a:t>Any questions?</a:t>
            </a:r>
          </a:p>
          <a:p>
            <a:endParaRPr lang="en-US" altLang="en-US" sz="4400">
              <a:solidFill>
                <a:schemeClr val="bg1"/>
              </a:solidFill>
              <a:cs typeface="Arial" panose="020B0604020202020204" pitchFamily="34" charset="0"/>
            </a:endParaRPr>
          </a:p>
          <a:p>
            <a:endParaRPr lang="en-US" altLang="en-US" sz="4400">
              <a:solidFill>
                <a:schemeClr val="bg1"/>
              </a:solidFill>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E407C-F25B-643D-5E8E-91F93D480DBB}"/>
              </a:ext>
              <a:ext uri="{C183D7F6-B498-43B3-948B-1728B52AA6E4}">
                <adec:decorative xmlns:adec="http://schemas.microsoft.com/office/drawing/2017/decorative" val="1"/>
              </a:ext>
            </a:extLst>
          </p:cNvPr>
          <p:cNvPicPr>
            <a:picLocks noChangeAspect="1"/>
          </p:cNvPicPr>
          <p:nvPr/>
        </p:nvPicPr>
        <p:blipFill rotWithShape="1">
          <a:blip r:embed="rId3"/>
          <a:srcRect l="21536" t="17780" r="21077" b="10231"/>
          <a:stretch/>
        </p:blipFill>
        <p:spPr>
          <a:xfrm>
            <a:off x="2817628" y="1552353"/>
            <a:ext cx="6464012" cy="4561110"/>
          </a:xfrm>
          <a:prstGeom prst="rect">
            <a:avLst/>
          </a:prstGeom>
          <a:solidFill>
            <a:schemeClr val="accent4">
              <a:lumMod val="20000"/>
              <a:lumOff val="80000"/>
            </a:schemeClr>
          </a:solidFill>
          <a:ln>
            <a:noFill/>
          </a:ln>
        </p:spPr>
      </p:pic>
      <p:sp>
        <p:nvSpPr>
          <p:cNvPr id="4" name="Title 1">
            <a:extLst>
              <a:ext uri="{FF2B5EF4-FFF2-40B4-BE49-F238E27FC236}">
                <a16:creationId xmlns:a16="http://schemas.microsoft.com/office/drawing/2014/main" id="{BB4F3C32-C319-0CC9-9102-B26E483F0DD0}"/>
              </a:ext>
            </a:extLst>
          </p:cNvPr>
          <p:cNvSpPr txBox="1">
            <a:spLocks noGrp="1"/>
          </p:cNvSpPr>
          <p:nvPr>
            <p:ph type="title"/>
          </p:nvPr>
        </p:nvSpPr>
        <p:spPr bwMode="auto">
          <a:xfrm>
            <a:off x="228600" y="106363"/>
            <a:ext cx="118252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00" b="1">
                <a:solidFill>
                  <a:schemeClr val="bg1"/>
                </a:solidFill>
                <a:latin typeface="+mj-lt"/>
                <a:ea typeface="ＭＳ Ｐゴシック" charset="0"/>
                <a:cs typeface="ＭＳ Ｐゴシック" panose="020B0600070205080204" pitchFamily="34" charset="-128"/>
              </a:defRPr>
            </a:lvl1pPr>
            <a:lvl2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2pPr>
            <a:lvl3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3pPr>
            <a:lvl4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4pPr>
            <a:lvl5pPr algn="l" rtl="0" eaLnBrk="1" fontAlgn="base" hangingPunct="1">
              <a:spcBef>
                <a:spcPct val="0"/>
              </a:spcBef>
              <a:spcAft>
                <a:spcPct val="0"/>
              </a:spcAft>
              <a:defRPr sz="3200" b="1">
                <a:solidFill>
                  <a:schemeClr val="bg1"/>
                </a:solidFill>
                <a:latin typeface="Arial" charset="0"/>
                <a:ea typeface="ＭＳ Ｐゴシック" charset="0"/>
                <a:cs typeface="ＭＳ Ｐゴシック" panose="020B0600070205080204" pitchFamily="34" charset="-128"/>
              </a:defRPr>
            </a:lvl5pPr>
            <a:lvl6pPr marL="457200" algn="l" rtl="0" eaLnBrk="1" fontAlgn="base" hangingPunct="1">
              <a:spcBef>
                <a:spcPct val="0"/>
              </a:spcBef>
              <a:spcAft>
                <a:spcPct val="0"/>
              </a:spcAft>
              <a:defRPr sz="3200" b="1">
                <a:solidFill>
                  <a:srgbClr val="404040"/>
                </a:solidFill>
                <a:latin typeface="Arial" charset="0"/>
                <a:ea typeface="MS PGothic" pitchFamily="34" charset="-128"/>
              </a:defRPr>
            </a:lvl6pPr>
            <a:lvl7pPr marL="914400" algn="l" rtl="0" eaLnBrk="1" fontAlgn="base" hangingPunct="1">
              <a:spcBef>
                <a:spcPct val="0"/>
              </a:spcBef>
              <a:spcAft>
                <a:spcPct val="0"/>
              </a:spcAft>
              <a:defRPr sz="3200" b="1">
                <a:solidFill>
                  <a:srgbClr val="404040"/>
                </a:solidFill>
                <a:latin typeface="Arial" charset="0"/>
                <a:ea typeface="MS PGothic" pitchFamily="34" charset="-128"/>
              </a:defRPr>
            </a:lvl7pPr>
            <a:lvl8pPr marL="1371600" algn="l" rtl="0" eaLnBrk="1" fontAlgn="base" hangingPunct="1">
              <a:spcBef>
                <a:spcPct val="0"/>
              </a:spcBef>
              <a:spcAft>
                <a:spcPct val="0"/>
              </a:spcAft>
              <a:defRPr sz="3200" b="1">
                <a:solidFill>
                  <a:srgbClr val="404040"/>
                </a:solidFill>
                <a:latin typeface="Arial" charset="0"/>
                <a:ea typeface="MS PGothic" pitchFamily="34" charset="-128"/>
              </a:defRPr>
            </a:lvl8pPr>
            <a:lvl9pPr marL="1828800" algn="l" rtl="0" eaLnBrk="1" fontAlgn="base" hangingPunct="1">
              <a:spcBef>
                <a:spcPct val="0"/>
              </a:spcBef>
              <a:spcAft>
                <a:spcPct val="0"/>
              </a:spcAft>
              <a:defRPr sz="3200" b="1">
                <a:solidFill>
                  <a:srgbClr val="404040"/>
                </a:solidFill>
                <a:latin typeface="Arial" charset="0"/>
                <a:ea typeface="MS PGothic" pitchFamily="34" charset="-128"/>
              </a:defRPr>
            </a:lvl9pPr>
          </a:lstStyle>
          <a:p>
            <a:r>
              <a:rPr lang="it-IT">
                <a:ea typeface="ＭＳ Ｐゴシック"/>
                <a:cs typeface="Arial"/>
              </a:rPr>
              <a:t>Cos'è </a:t>
            </a:r>
            <a:r>
              <a:rPr lang="it-IT" kern="0">
                <a:ea typeface="ＭＳ Ｐゴシック"/>
                <a:cs typeface="Arial"/>
              </a:rPr>
              <a:t>Cambridge International</a:t>
            </a:r>
            <a:r>
              <a:rPr lang="it-IT">
                <a:ea typeface="ＭＳ Ｐゴシック"/>
                <a:cs typeface="Arial"/>
              </a:rPr>
              <a:t> ?</a:t>
            </a:r>
            <a:endParaRPr lang="en-US">
              <a:ea typeface="ＭＳ Ｐゴシック"/>
            </a:endParaRPr>
          </a:p>
        </p:txBody>
      </p:sp>
    </p:spTree>
    <p:extLst>
      <p:ext uri="{BB962C8B-B14F-4D97-AF65-F5344CB8AC3E}">
        <p14:creationId xmlns:p14="http://schemas.microsoft.com/office/powerpoint/2010/main" val="106329118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a:extLst>
              <a:ext uri="{FF2B5EF4-FFF2-40B4-BE49-F238E27FC236}">
                <a16:creationId xmlns:a16="http://schemas.microsoft.com/office/drawing/2014/main" id="{CBF162F8-F4B7-487B-9FA0-EE8E2C733E79}"/>
              </a:ext>
            </a:extLst>
          </p:cNvPr>
          <p:cNvSpPr>
            <a:spLocks noGrp="1"/>
          </p:cNvSpPr>
          <p:nvPr>
            <p:ph type="title"/>
          </p:nvPr>
        </p:nvSpPr>
        <p:spPr>
          <a:xfrm>
            <a:off x="228600" y="106363"/>
            <a:ext cx="11827200" cy="779462"/>
          </a:xfrm>
        </p:spPr>
        <p:txBody>
          <a:bodyPr wrap="square" anchor="ctr">
            <a:normAutofit/>
          </a:bodyPr>
          <a:lstStyle/>
          <a:p>
            <a:r>
              <a:rPr lang="it-IT">
                <a:ea typeface="ＭＳ Ｐゴシック"/>
                <a:cs typeface="Arial"/>
              </a:rPr>
              <a:t>L’offerta scolastica di Cambridge International</a:t>
            </a:r>
            <a:endParaRPr lang="en-GB">
              <a:ea typeface="ＭＳ Ｐゴシック"/>
              <a:cs typeface="Arial"/>
            </a:endParaRPr>
          </a:p>
        </p:txBody>
      </p:sp>
      <p:pic>
        <p:nvPicPr>
          <p:cNvPr id="4" name="Picture 3" descr="Cambridge Pathway diagram">
            <a:extLst>
              <a:ext uri="{FF2B5EF4-FFF2-40B4-BE49-F238E27FC236}">
                <a16:creationId xmlns:a16="http://schemas.microsoft.com/office/drawing/2014/main" id="{12F592BF-32D5-4E1C-37BB-78F52CC09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63782"/>
            <a:ext cx="11582972" cy="5001490"/>
          </a:xfrm>
          <a:prstGeom prst="rect">
            <a:avLst/>
          </a:prstGeom>
        </p:spPr>
      </p:pic>
    </p:spTree>
    <p:extLst>
      <p:ext uri="{BB962C8B-B14F-4D97-AF65-F5344CB8AC3E}">
        <p14:creationId xmlns:p14="http://schemas.microsoft.com/office/powerpoint/2010/main" val="86398116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E37-A6E5-0435-A868-86DC535160B6}"/>
              </a:ext>
            </a:extLst>
          </p:cNvPr>
          <p:cNvSpPr>
            <a:spLocks noGrp="1"/>
          </p:cNvSpPr>
          <p:nvPr>
            <p:ph type="title"/>
          </p:nvPr>
        </p:nvSpPr>
        <p:spPr/>
        <p:txBody>
          <a:bodyPr/>
          <a:lstStyle/>
          <a:p>
            <a:r>
              <a:rPr lang="it-IT" dirty="0"/>
              <a:t>Risorse per lo studio</a:t>
            </a:r>
            <a:endParaRPr lang="en-GB" dirty="0"/>
          </a:p>
        </p:txBody>
      </p:sp>
      <p:pic>
        <p:nvPicPr>
          <p:cNvPr id="5" name="Content Placeholder 4">
            <a:extLst>
              <a:ext uri="{FF2B5EF4-FFF2-40B4-BE49-F238E27FC236}">
                <a16:creationId xmlns:a16="http://schemas.microsoft.com/office/drawing/2014/main" id="{E1ABD580-598C-4E22-462F-34062F8DA616}"/>
              </a:ext>
            </a:extLst>
          </p:cNvPr>
          <p:cNvPicPr>
            <a:picLocks noGrp="1" noChangeAspect="1"/>
          </p:cNvPicPr>
          <p:nvPr>
            <p:ph idx="1"/>
          </p:nvPr>
        </p:nvPicPr>
        <p:blipFill rotWithShape="1">
          <a:blip r:embed="rId3"/>
          <a:srcRect l="18331" t="19078" r="18751" b="17452"/>
          <a:stretch/>
        </p:blipFill>
        <p:spPr>
          <a:xfrm>
            <a:off x="1364971" y="1245704"/>
            <a:ext cx="8882156" cy="5040000"/>
          </a:xfrm>
        </p:spPr>
      </p:pic>
    </p:spTree>
    <p:extLst>
      <p:ext uri="{BB962C8B-B14F-4D97-AF65-F5344CB8AC3E}">
        <p14:creationId xmlns:p14="http://schemas.microsoft.com/office/powerpoint/2010/main" val="73264576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nettore 1 29">
            <a:extLst>
              <a:ext uri="{FF2B5EF4-FFF2-40B4-BE49-F238E27FC236}">
                <a16:creationId xmlns:a16="http://schemas.microsoft.com/office/drawing/2014/main" id="{B27487C0-5B3E-714F-BE9F-C1BDC7BC5905}"/>
              </a:ext>
            </a:extLst>
          </p:cNvPr>
          <p:cNvCxnSpPr>
            <a:cxnSpLocks/>
          </p:cNvCxnSpPr>
          <p:nvPr/>
        </p:nvCxnSpPr>
        <p:spPr>
          <a:xfrm>
            <a:off x="2732228" y="1978943"/>
            <a:ext cx="305758"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D58F2D9E-FBD6-05AC-0B84-642CA3F99AF2}"/>
              </a:ext>
            </a:extLst>
          </p:cNvPr>
          <p:cNvSpPr>
            <a:spLocks noGrp="1"/>
          </p:cNvSpPr>
          <p:nvPr>
            <p:ph type="title"/>
          </p:nvPr>
        </p:nvSpPr>
        <p:spPr/>
        <p:txBody>
          <a:bodyPr/>
          <a:lstStyle/>
          <a:p>
            <a:r>
              <a:rPr lang="it-IT"/>
              <a:t>Il nostro percorso per diventare una scuola </a:t>
            </a:r>
            <a:br>
              <a:rPr lang="it-IT"/>
            </a:br>
            <a:r>
              <a:rPr lang="it-IT"/>
              <a:t>Cambridge International</a:t>
            </a:r>
            <a:endParaRPr lang="en-GB"/>
          </a:p>
        </p:txBody>
      </p:sp>
      <p:grpSp>
        <p:nvGrpSpPr>
          <p:cNvPr id="4" name="Group 3" descr="SmartArt timeline">
            <a:extLst>
              <a:ext uri="{FF2B5EF4-FFF2-40B4-BE49-F238E27FC236}">
                <a16:creationId xmlns:a16="http://schemas.microsoft.com/office/drawing/2014/main" id="{769E2F58-9101-44F2-F2BA-19E65E536533}"/>
              </a:ext>
            </a:extLst>
          </p:cNvPr>
          <p:cNvGrpSpPr/>
          <p:nvPr/>
        </p:nvGrpSpPr>
        <p:grpSpPr>
          <a:xfrm rot="16200000">
            <a:off x="70604" y="2172530"/>
            <a:ext cx="5370832" cy="3514863"/>
            <a:chOff x="1383550" y="1765439"/>
            <a:chExt cx="12259047" cy="4617480"/>
          </a:xfrm>
          <a:solidFill>
            <a:srgbClr val="41B6E6"/>
          </a:solidFill>
        </p:grpSpPr>
        <p:sp>
          <p:nvSpPr>
            <p:cNvPr id="5" name="Straight Connector 4">
              <a:extLst>
                <a:ext uri="{FF2B5EF4-FFF2-40B4-BE49-F238E27FC236}">
                  <a16:creationId xmlns:a16="http://schemas.microsoft.com/office/drawing/2014/main" id="{119208BE-B9DB-B461-4AC7-17F93AD211BD}"/>
                </a:ext>
              </a:extLst>
            </p:cNvPr>
            <p:cNvSpPr/>
            <p:nvPr/>
          </p:nvSpPr>
          <p:spPr>
            <a:xfrm flipV="1">
              <a:off x="1383552" y="4046457"/>
              <a:ext cx="12259045" cy="6431"/>
            </a:xfrm>
            <a:prstGeom prst="line">
              <a:avLst/>
            </a:prstGeom>
            <a:grpFill/>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5FCD7CBA-AC8F-10F5-CFFC-8B98E7CF8CCF}"/>
                </a:ext>
              </a:extLst>
            </p:cNvPr>
            <p:cNvSpPr/>
            <p:nvPr/>
          </p:nvSpPr>
          <p:spPr>
            <a:xfrm rot="5400000">
              <a:off x="1341818" y="1849196"/>
              <a:ext cx="1922322" cy="1838858"/>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grp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ts val="0"/>
                </a:spcAft>
                <a:buNone/>
                <a:defRPr b="1"/>
              </a:pPr>
              <a:r>
                <a:rPr lang="en-US" sz="1400" kern="1200" dirty="0">
                  <a:latin typeface="+mj-lt"/>
                </a:rPr>
                <a:t>Studio</a:t>
              </a:r>
            </a:p>
            <a:p>
              <a:pPr marL="0" lvl="0" indent="0" algn="ctr" defTabSz="889000">
                <a:lnSpc>
                  <a:spcPct val="90000"/>
                </a:lnSpc>
                <a:spcBef>
                  <a:spcPct val="0"/>
                </a:spcBef>
                <a:spcAft>
                  <a:spcPts val="0"/>
                </a:spcAft>
                <a:buNone/>
                <a:defRPr b="1"/>
              </a:pPr>
              <a:r>
                <a:rPr lang="en-US" sz="1400" dirty="0" err="1">
                  <a:latin typeface="+mj-lt"/>
                </a:rPr>
                <a:t>Preliminare</a:t>
              </a:r>
              <a:r>
                <a:rPr lang="en-US" sz="1400" dirty="0">
                  <a:latin typeface="+mj-lt"/>
                </a:rPr>
                <a:t> (</a:t>
              </a:r>
              <a:r>
                <a:rPr lang="en-US" sz="1400" dirty="0" err="1">
                  <a:latin typeface="+mj-lt"/>
                </a:rPr>
                <a:t>dipertimento</a:t>
              </a:r>
              <a:r>
                <a:rPr lang="en-US" sz="1400" dirty="0">
                  <a:latin typeface="+mj-lt"/>
                </a:rPr>
                <a:t> di </a:t>
              </a:r>
              <a:r>
                <a:rPr lang="en-US" sz="1400" dirty="0" err="1">
                  <a:latin typeface="+mj-lt"/>
                </a:rPr>
                <a:t>inglese</a:t>
              </a:r>
              <a:r>
                <a:rPr lang="en-US" sz="1400" dirty="0">
                  <a:latin typeface="+mj-lt"/>
                </a:rPr>
                <a:t>)</a:t>
              </a:r>
              <a:endParaRPr lang="en-US" sz="1400" kern="1200" dirty="0">
                <a:latin typeface="+mj-lt"/>
              </a:endParaRPr>
            </a:p>
          </p:txBody>
        </p:sp>
        <p:sp>
          <p:nvSpPr>
            <p:cNvPr id="7" name="Straight Connector 6">
              <a:extLst>
                <a:ext uri="{FF2B5EF4-FFF2-40B4-BE49-F238E27FC236}">
                  <a16:creationId xmlns:a16="http://schemas.microsoft.com/office/drawing/2014/main" id="{5B950670-2F14-69A0-75D1-238E4A5F7F4D}"/>
                </a:ext>
              </a:extLst>
            </p:cNvPr>
            <p:cNvSpPr/>
            <p:nvPr/>
          </p:nvSpPr>
          <p:spPr>
            <a:xfrm>
              <a:off x="2373475" y="3735515"/>
              <a:ext cx="0" cy="317373"/>
            </a:xfrm>
            <a:prstGeom prst="line">
              <a:avLst/>
            </a:prstGeom>
            <a:grpFill/>
            <a:scene3d>
              <a:camera prst="orthographicFront"/>
              <a:lightRig rig="flat" dir="t"/>
            </a:scene3d>
            <a:sp3d z="-40000" prstMaterial="matte"/>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60335671-37AC-67B0-EB45-9184D841C4FB}"/>
                </a:ext>
              </a:extLst>
            </p:cNvPr>
            <p:cNvSpPr/>
            <p:nvPr/>
          </p:nvSpPr>
          <p:spPr>
            <a:xfrm rot="5400000">
              <a:off x="3307351" y="4480510"/>
              <a:ext cx="1974075" cy="1830744"/>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grp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1400" kern="1200" dirty="0" err="1">
                  <a:latin typeface="+mj-lt"/>
                </a:rPr>
                <a:t>Manifestazione</a:t>
              </a:r>
              <a:r>
                <a:rPr lang="en-US" sz="1400" kern="1200" dirty="0">
                  <a:latin typeface="+mj-lt"/>
                </a:rPr>
                <a:t> di </a:t>
              </a:r>
              <a:r>
                <a:rPr lang="en-US" sz="1400" kern="1200" dirty="0" err="1">
                  <a:latin typeface="+mj-lt"/>
                </a:rPr>
                <a:t>interesse</a:t>
              </a:r>
              <a:endParaRPr lang="en-US" sz="1400" kern="1200" dirty="0">
                <a:latin typeface="+mj-lt"/>
              </a:endParaRPr>
            </a:p>
          </p:txBody>
        </p:sp>
        <p:sp>
          <p:nvSpPr>
            <p:cNvPr id="9" name="Straight Connector 8">
              <a:extLst>
                <a:ext uri="{FF2B5EF4-FFF2-40B4-BE49-F238E27FC236}">
                  <a16:creationId xmlns:a16="http://schemas.microsoft.com/office/drawing/2014/main" id="{58C9FF7D-060D-7907-1C5A-D6C07EACF355}"/>
                </a:ext>
              </a:extLst>
            </p:cNvPr>
            <p:cNvSpPr/>
            <p:nvPr/>
          </p:nvSpPr>
          <p:spPr>
            <a:xfrm>
              <a:off x="4216084" y="4052887"/>
              <a:ext cx="0" cy="317373"/>
            </a:xfrm>
            <a:prstGeom prst="line">
              <a:avLst/>
            </a:prstGeom>
            <a:grpFill/>
            <a:scene3d>
              <a:camera prst="orthographicFront"/>
              <a:lightRig rig="flat" dir="t"/>
            </a:scene3d>
            <a:sp3d z="-40000" prstMaterial="matte"/>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Oval 9">
              <a:extLst>
                <a:ext uri="{FF2B5EF4-FFF2-40B4-BE49-F238E27FC236}">
                  <a16:creationId xmlns:a16="http://schemas.microsoft.com/office/drawing/2014/main" id="{23CA7913-A47C-7A16-6C52-DEDED66C71AE}"/>
                </a:ext>
              </a:extLst>
            </p:cNvPr>
            <p:cNvSpPr/>
            <p:nvPr/>
          </p:nvSpPr>
          <p:spPr>
            <a:xfrm rot="2700000">
              <a:off x="2338210" y="4017622"/>
              <a:ext cx="70530" cy="70530"/>
            </a:xfrm>
            <a:prstGeom prst="ellipse">
              <a:avLst/>
            </a:prstGeom>
            <a:gr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279290EA-7324-0C28-B8D7-0C33D35BF5DE}"/>
                </a:ext>
              </a:extLst>
            </p:cNvPr>
            <p:cNvSpPr/>
            <p:nvPr/>
          </p:nvSpPr>
          <p:spPr>
            <a:xfrm rot="2700000">
              <a:off x="4180819" y="4017622"/>
              <a:ext cx="70530" cy="70530"/>
            </a:xfrm>
            <a:prstGeom prst="ellipse">
              <a:avLst/>
            </a:prstGeom>
            <a:gr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7A778F06-8753-CADB-B7A2-F74461A7CE80}"/>
                </a:ext>
              </a:extLst>
            </p:cNvPr>
            <p:cNvSpPr/>
            <p:nvPr/>
          </p:nvSpPr>
          <p:spPr>
            <a:xfrm rot="5400000">
              <a:off x="5152447" y="1822755"/>
              <a:ext cx="1953490" cy="1838857"/>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grp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defTabSz="889000">
                <a:lnSpc>
                  <a:spcPct val="90000"/>
                </a:lnSpc>
                <a:spcBef>
                  <a:spcPct val="0"/>
                </a:spcBef>
                <a:spcAft>
                  <a:spcPct val="35000"/>
                </a:spcAft>
                <a:buNone/>
                <a:defRPr b="1"/>
              </a:pPr>
              <a:r>
                <a:rPr lang="en-US" sz="1400" dirty="0" err="1">
                  <a:latin typeface="+mj-lt"/>
                </a:rPr>
                <a:t>Delibera</a:t>
              </a:r>
              <a:r>
                <a:rPr lang="en-US" sz="1400" dirty="0">
                  <a:latin typeface="+mj-lt"/>
                </a:rPr>
                <a:t> </a:t>
              </a:r>
              <a:r>
                <a:rPr lang="en-US" sz="1400" dirty="0" err="1">
                  <a:latin typeface="+mj-lt"/>
                </a:rPr>
                <a:t>Collegio</a:t>
              </a:r>
              <a:r>
                <a:rPr lang="en-US" sz="1400" dirty="0">
                  <a:latin typeface="+mj-lt"/>
                </a:rPr>
                <a:t> </a:t>
              </a:r>
              <a:r>
                <a:rPr lang="en-US" sz="1400" dirty="0" err="1">
                  <a:latin typeface="+mj-lt"/>
                </a:rPr>
                <a:t>dei</a:t>
              </a:r>
              <a:r>
                <a:rPr lang="en-US" sz="1400" dirty="0">
                  <a:latin typeface="+mj-lt"/>
                </a:rPr>
                <a:t> </a:t>
              </a:r>
              <a:r>
                <a:rPr lang="en-US" sz="1400" dirty="0" err="1">
                  <a:latin typeface="+mj-lt"/>
                </a:rPr>
                <a:t>docenti</a:t>
              </a:r>
              <a:endParaRPr lang="en-US" sz="1400" kern="1200" dirty="0">
                <a:latin typeface="+mj-lt"/>
              </a:endParaRPr>
            </a:p>
          </p:txBody>
        </p:sp>
        <p:sp>
          <p:nvSpPr>
            <p:cNvPr id="13" name="Straight Connector 12">
              <a:extLst>
                <a:ext uri="{FF2B5EF4-FFF2-40B4-BE49-F238E27FC236}">
                  <a16:creationId xmlns:a16="http://schemas.microsoft.com/office/drawing/2014/main" id="{987F18BD-00C9-16BC-8299-BBCF97635743}"/>
                </a:ext>
              </a:extLst>
            </p:cNvPr>
            <p:cNvSpPr/>
            <p:nvPr/>
          </p:nvSpPr>
          <p:spPr>
            <a:xfrm>
              <a:off x="6058694" y="3735515"/>
              <a:ext cx="0" cy="317373"/>
            </a:xfrm>
            <a:prstGeom prst="line">
              <a:avLst/>
            </a:prstGeom>
            <a:grpFill/>
            <a:scene3d>
              <a:camera prst="orthographicFront"/>
              <a:lightRig rig="flat" dir="t"/>
            </a:scene3d>
            <a:sp3d z="-40000" prstMaterial="matte"/>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918FBB56-3AE0-100C-2AF2-7DB119CD3FE9}"/>
                </a:ext>
              </a:extLst>
            </p:cNvPr>
            <p:cNvSpPr/>
            <p:nvPr/>
          </p:nvSpPr>
          <p:spPr>
            <a:xfrm rot="5400000">
              <a:off x="7060386" y="4397685"/>
              <a:ext cx="1897020" cy="1867181"/>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grpFill/>
            <a:ln>
              <a:solidFill>
                <a:schemeClr val="accent1"/>
              </a:solidFill>
            </a:ln>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1400" kern="1200" dirty="0">
                  <a:latin typeface="+mj-lt"/>
                </a:rPr>
                <a:t>Application Form</a:t>
              </a:r>
            </a:p>
          </p:txBody>
        </p:sp>
        <p:sp>
          <p:nvSpPr>
            <p:cNvPr id="15" name="Straight Connector 14">
              <a:extLst>
                <a:ext uri="{FF2B5EF4-FFF2-40B4-BE49-F238E27FC236}">
                  <a16:creationId xmlns:a16="http://schemas.microsoft.com/office/drawing/2014/main" id="{D4F02F96-7913-AA6F-70BC-421EF58E7901}"/>
                </a:ext>
              </a:extLst>
            </p:cNvPr>
            <p:cNvSpPr/>
            <p:nvPr/>
          </p:nvSpPr>
          <p:spPr>
            <a:xfrm>
              <a:off x="7901303" y="4052887"/>
              <a:ext cx="0" cy="317373"/>
            </a:xfrm>
            <a:prstGeom prst="line">
              <a:avLst/>
            </a:prstGeom>
            <a:grpFill/>
            <a:scene3d>
              <a:camera prst="orthographicFront"/>
              <a:lightRig rig="flat" dir="t"/>
            </a:scene3d>
            <a:sp3d z="-40000" prstMaterial="matte"/>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a:extLst>
                <a:ext uri="{FF2B5EF4-FFF2-40B4-BE49-F238E27FC236}">
                  <a16:creationId xmlns:a16="http://schemas.microsoft.com/office/drawing/2014/main" id="{387C9FA7-34F0-DD28-21BD-F89D3579487E}"/>
                </a:ext>
              </a:extLst>
            </p:cNvPr>
            <p:cNvSpPr/>
            <p:nvPr/>
          </p:nvSpPr>
          <p:spPr>
            <a:xfrm rot="2700000">
              <a:off x="6023428" y="4017622"/>
              <a:ext cx="70530" cy="70530"/>
            </a:xfrm>
            <a:prstGeom prst="ellipse">
              <a:avLst/>
            </a:prstGeom>
            <a:gr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E1B6E4DB-8F3C-C3C9-B9A2-750D06AC42CF}"/>
                </a:ext>
              </a:extLst>
            </p:cNvPr>
            <p:cNvSpPr/>
            <p:nvPr/>
          </p:nvSpPr>
          <p:spPr>
            <a:xfrm rot="2700000">
              <a:off x="7866037" y="4017622"/>
              <a:ext cx="70530" cy="70530"/>
            </a:xfrm>
            <a:prstGeom prst="ellipse">
              <a:avLst/>
            </a:prstGeom>
            <a:gr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D9097561-33FC-CC28-69D8-B0956450BAF2}"/>
                </a:ext>
              </a:extLst>
            </p:cNvPr>
            <p:cNvSpPr/>
            <p:nvPr/>
          </p:nvSpPr>
          <p:spPr>
            <a:xfrm rot="5400000">
              <a:off x="8807328" y="1812402"/>
              <a:ext cx="1878198" cy="1929443"/>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grp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1400" kern="1200" dirty="0" err="1">
                  <a:solidFill>
                    <a:schemeClr val="bg1"/>
                  </a:solidFill>
                  <a:latin typeface="+mj-lt"/>
                </a:rPr>
                <a:t>Visita</a:t>
              </a:r>
              <a:r>
                <a:rPr lang="en-US" sz="1400" kern="1200" dirty="0">
                  <a:solidFill>
                    <a:schemeClr val="bg1"/>
                  </a:solidFill>
                  <a:latin typeface="+mj-lt"/>
                </a:rPr>
                <a:t> </a:t>
              </a:r>
              <a:r>
                <a:rPr lang="en-US" sz="1400" kern="1200" dirty="0" err="1">
                  <a:solidFill>
                    <a:schemeClr val="bg1"/>
                  </a:solidFill>
                  <a:latin typeface="+mj-lt"/>
                </a:rPr>
                <a:t>ispettiva</a:t>
              </a:r>
              <a:endParaRPr lang="en-US" sz="1400" kern="1200" dirty="0">
                <a:solidFill>
                  <a:schemeClr val="bg1"/>
                </a:solidFill>
                <a:latin typeface="+mj-lt"/>
              </a:endParaRPr>
            </a:p>
          </p:txBody>
        </p:sp>
        <p:sp>
          <p:nvSpPr>
            <p:cNvPr id="19" name="Straight Connector 18">
              <a:extLst>
                <a:ext uri="{FF2B5EF4-FFF2-40B4-BE49-F238E27FC236}">
                  <a16:creationId xmlns:a16="http://schemas.microsoft.com/office/drawing/2014/main" id="{AE469575-F91B-1205-6165-6D9F86603D0F}"/>
                </a:ext>
              </a:extLst>
            </p:cNvPr>
            <p:cNvSpPr/>
            <p:nvPr/>
          </p:nvSpPr>
          <p:spPr>
            <a:xfrm>
              <a:off x="9743912" y="3735515"/>
              <a:ext cx="0" cy="317373"/>
            </a:xfrm>
            <a:prstGeom prst="line">
              <a:avLst/>
            </a:prstGeom>
            <a:grpFill/>
            <a:scene3d>
              <a:camera prst="orthographicFront"/>
              <a:lightRig rig="flat" dir="t"/>
            </a:scene3d>
            <a:sp3d z="-40000" prstMaterial="matte"/>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a:extLst>
                <a:ext uri="{FF2B5EF4-FFF2-40B4-BE49-F238E27FC236}">
                  <a16:creationId xmlns:a16="http://schemas.microsoft.com/office/drawing/2014/main" id="{1B3AF324-E343-7DE4-41C0-43AFB29C702E}"/>
                </a:ext>
              </a:extLst>
            </p:cNvPr>
            <p:cNvSpPr/>
            <p:nvPr/>
          </p:nvSpPr>
          <p:spPr>
            <a:xfrm rot="2700000">
              <a:off x="9708646" y="4017622"/>
              <a:ext cx="70530" cy="70530"/>
            </a:xfrm>
            <a:prstGeom prst="ellipse">
              <a:avLst/>
            </a:prstGeom>
            <a:gr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21" name="TextBox 20">
            <a:extLst>
              <a:ext uri="{FF2B5EF4-FFF2-40B4-BE49-F238E27FC236}">
                <a16:creationId xmlns:a16="http://schemas.microsoft.com/office/drawing/2014/main" id="{B11DFE29-4B9A-49F1-1CD5-001B328C121E}"/>
              </a:ext>
            </a:extLst>
          </p:cNvPr>
          <p:cNvSpPr txBox="1"/>
          <p:nvPr/>
        </p:nvSpPr>
        <p:spPr>
          <a:xfrm>
            <a:off x="2646236" y="6074769"/>
            <a:ext cx="1452816" cy="276999"/>
          </a:xfrm>
          <a:prstGeom prst="rect">
            <a:avLst/>
          </a:prstGeom>
          <a:noFill/>
        </p:spPr>
        <p:txBody>
          <a:bodyPr wrap="square" rtlCol="0" anchor="ctr" anchorCtr="0">
            <a:spAutoFit/>
          </a:bodyPr>
          <a:lstStyle/>
          <a:p>
            <a:pPr algn="ctr"/>
            <a:r>
              <a:rPr lang="en-US" sz="1200" b="1" dirty="0" err="1">
                <a:solidFill>
                  <a:schemeClr val="tx2"/>
                </a:solidFill>
                <a:latin typeface="+mj-lt"/>
              </a:rPr>
              <a:t>Ottobre</a:t>
            </a:r>
            <a:r>
              <a:rPr lang="en-US" sz="1200" b="1" dirty="0">
                <a:solidFill>
                  <a:schemeClr val="tx2"/>
                </a:solidFill>
                <a:latin typeface="+mj-lt"/>
              </a:rPr>
              <a:t> 2024</a:t>
            </a:r>
          </a:p>
        </p:txBody>
      </p:sp>
      <p:sp>
        <p:nvSpPr>
          <p:cNvPr id="22" name="TextBox 21">
            <a:extLst>
              <a:ext uri="{FF2B5EF4-FFF2-40B4-BE49-F238E27FC236}">
                <a16:creationId xmlns:a16="http://schemas.microsoft.com/office/drawing/2014/main" id="{E188A9E1-F780-DFC4-E4EA-5EB37A26DCC9}"/>
              </a:ext>
            </a:extLst>
          </p:cNvPr>
          <p:cNvSpPr txBox="1"/>
          <p:nvPr/>
        </p:nvSpPr>
        <p:spPr>
          <a:xfrm>
            <a:off x="1506017" y="5267500"/>
            <a:ext cx="1411443" cy="276999"/>
          </a:xfrm>
          <a:prstGeom prst="rect">
            <a:avLst/>
          </a:prstGeom>
          <a:noFill/>
        </p:spPr>
        <p:txBody>
          <a:bodyPr wrap="square" rtlCol="0" anchor="ctr" anchorCtr="0">
            <a:spAutoFit/>
          </a:bodyPr>
          <a:lstStyle/>
          <a:p>
            <a:pPr algn="ctr"/>
            <a:r>
              <a:rPr lang="en-US" sz="1200" b="1" dirty="0" err="1">
                <a:solidFill>
                  <a:schemeClr val="tx2"/>
                </a:solidFill>
                <a:latin typeface="+mj-lt"/>
              </a:rPr>
              <a:t>Ottobre</a:t>
            </a:r>
            <a:r>
              <a:rPr lang="en-US" sz="1200" b="1" dirty="0">
                <a:solidFill>
                  <a:schemeClr val="tx2"/>
                </a:solidFill>
                <a:latin typeface="+mj-lt"/>
              </a:rPr>
              <a:t> 2024</a:t>
            </a:r>
          </a:p>
        </p:txBody>
      </p:sp>
      <p:sp>
        <p:nvSpPr>
          <p:cNvPr id="23" name="TextBox 22">
            <a:extLst>
              <a:ext uri="{FF2B5EF4-FFF2-40B4-BE49-F238E27FC236}">
                <a16:creationId xmlns:a16="http://schemas.microsoft.com/office/drawing/2014/main" id="{8327BDE0-C1BC-81C8-2EF2-25204D341EAA}"/>
              </a:ext>
            </a:extLst>
          </p:cNvPr>
          <p:cNvSpPr txBox="1"/>
          <p:nvPr/>
        </p:nvSpPr>
        <p:spPr>
          <a:xfrm>
            <a:off x="2756020" y="4450184"/>
            <a:ext cx="1411443" cy="276999"/>
          </a:xfrm>
          <a:prstGeom prst="rect">
            <a:avLst/>
          </a:prstGeom>
          <a:noFill/>
        </p:spPr>
        <p:txBody>
          <a:bodyPr wrap="square" rtlCol="0" anchor="ctr" anchorCtr="0">
            <a:spAutoFit/>
          </a:bodyPr>
          <a:lstStyle/>
          <a:p>
            <a:pPr algn="ctr"/>
            <a:r>
              <a:rPr lang="en-US" sz="1200" b="1" dirty="0" err="1">
                <a:solidFill>
                  <a:schemeClr val="tx2"/>
                </a:solidFill>
                <a:latin typeface="+mj-lt"/>
              </a:rPr>
              <a:t>Novembre</a:t>
            </a:r>
            <a:r>
              <a:rPr lang="en-US" sz="1200" b="1" dirty="0">
                <a:solidFill>
                  <a:schemeClr val="tx2"/>
                </a:solidFill>
                <a:latin typeface="+mj-lt"/>
              </a:rPr>
              <a:t> 2024 </a:t>
            </a:r>
          </a:p>
        </p:txBody>
      </p:sp>
      <p:sp>
        <p:nvSpPr>
          <p:cNvPr id="24" name="TextBox 23">
            <a:extLst>
              <a:ext uri="{FF2B5EF4-FFF2-40B4-BE49-F238E27FC236}">
                <a16:creationId xmlns:a16="http://schemas.microsoft.com/office/drawing/2014/main" id="{E967569C-F8D8-A2FB-7CC9-B7D720CCC465}"/>
              </a:ext>
            </a:extLst>
          </p:cNvPr>
          <p:cNvSpPr txBox="1"/>
          <p:nvPr/>
        </p:nvSpPr>
        <p:spPr>
          <a:xfrm>
            <a:off x="2737121" y="2823101"/>
            <a:ext cx="1624793" cy="276999"/>
          </a:xfrm>
          <a:prstGeom prst="rect">
            <a:avLst/>
          </a:prstGeom>
          <a:noFill/>
        </p:spPr>
        <p:txBody>
          <a:bodyPr wrap="square" rtlCol="0" anchor="ctr" anchorCtr="0">
            <a:spAutoFit/>
          </a:bodyPr>
          <a:lstStyle/>
          <a:p>
            <a:pPr algn="ctr"/>
            <a:r>
              <a:rPr lang="en-US" sz="1200" b="1" dirty="0" err="1">
                <a:solidFill>
                  <a:schemeClr val="tx2"/>
                </a:solidFill>
                <a:latin typeface="+mj-lt"/>
              </a:rPr>
              <a:t>Marzo</a:t>
            </a:r>
            <a:r>
              <a:rPr lang="en-US" sz="1200" b="1" dirty="0">
                <a:solidFill>
                  <a:schemeClr val="tx2"/>
                </a:solidFill>
                <a:latin typeface="+mj-lt"/>
              </a:rPr>
              <a:t> 2025</a:t>
            </a:r>
          </a:p>
        </p:txBody>
      </p:sp>
      <p:sp>
        <p:nvSpPr>
          <p:cNvPr id="25" name="TextBox 24">
            <a:extLst>
              <a:ext uri="{FF2B5EF4-FFF2-40B4-BE49-F238E27FC236}">
                <a16:creationId xmlns:a16="http://schemas.microsoft.com/office/drawing/2014/main" id="{81DDB0AD-317F-D8E0-23C6-83A0FA9EE969}"/>
              </a:ext>
            </a:extLst>
          </p:cNvPr>
          <p:cNvSpPr txBox="1"/>
          <p:nvPr/>
        </p:nvSpPr>
        <p:spPr>
          <a:xfrm>
            <a:off x="1385492" y="3652963"/>
            <a:ext cx="1411443" cy="276999"/>
          </a:xfrm>
          <a:prstGeom prst="rect">
            <a:avLst/>
          </a:prstGeom>
          <a:noFill/>
        </p:spPr>
        <p:txBody>
          <a:bodyPr wrap="square" rtlCol="0" anchor="ctr" anchorCtr="0">
            <a:spAutoFit/>
          </a:bodyPr>
          <a:lstStyle/>
          <a:p>
            <a:pPr algn="ctr"/>
            <a:r>
              <a:rPr lang="en-US" sz="1200" b="1" dirty="0" err="1">
                <a:solidFill>
                  <a:schemeClr val="tx2"/>
                </a:solidFill>
                <a:latin typeface="+mj-lt"/>
              </a:rPr>
              <a:t>Dicembre</a:t>
            </a:r>
            <a:r>
              <a:rPr lang="en-US" sz="1200" b="1" dirty="0">
                <a:solidFill>
                  <a:schemeClr val="tx2"/>
                </a:solidFill>
                <a:latin typeface="+mj-lt"/>
              </a:rPr>
              <a:t> 2024</a:t>
            </a:r>
          </a:p>
        </p:txBody>
      </p:sp>
      <p:graphicFrame>
        <p:nvGraphicFramePr>
          <p:cNvPr id="26" name="Diagram 25">
            <a:extLst>
              <a:ext uri="{FF2B5EF4-FFF2-40B4-BE49-F238E27FC236}">
                <a16:creationId xmlns:a16="http://schemas.microsoft.com/office/drawing/2014/main" id="{A127D3A1-F184-DDF7-7D66-97C11762BFFF}"/>
              </a:ext>
            </a:extLst>
          </p:cNvPr>
          <p:cNvGraphicFramePr/>
          <p:nvPr>
            <p:extLst>
              <p:ext uri="{D42A27DB-BD31-4B8C-83A1-F6EECF244321}">
                <p14:modId xmlns:p14="http://schemas.microsoft.com/office/powerpoint/2010/main" val="2032081266"/>
              </p:ext>
            </p:extLst>
          </p:nvPr>
        </p:nvGraphicFramePr>
        <p:xfrm>
          <a:off x="6585451" y="2347788"/>
          <a:ext cx="3909389" cy="3111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Freeform: Shape 17">
            <a:extLst>
              <a:ext uri="{FF2B5EF4-FFF2-40B4-BE49-F238E27FC236}">
                <a16:creationId xmlns:a16="http://schemas.microsoft.com/office/drawing/2014/main" id="{A8E39ADA-19F1-904D-9868-72B05FEF16B4}"/>
              </a:ext>
            </a:extLst>
          </p:cNvPr>
          <p:cNvSpPr/>
          <p:nvPr/>
        </p:nvSpPr>
        <p:spPr>
          <a:xfrm>
            <a:off x="3037986" y="1502476"/>
            <a:ext cx="1429699" cy="845312"/>
          </a:xfrm>
          <a:custGeom>
            <a:avLst/>
            <a:gdLst>
              <a:gd name="connsiteX0" fmla="*/ 0 w 3242992"/>
              <a:gd name="connsiteY0" fmla="*/ 0 h 544068"/>
              <a:gd name="connsiteX1" fmla="*/ 3242992 w 3242992"/>
              <a:gd name="connsiteY1" fmla="*/ 0 h 544068"/>
              <a:gd name="connsiteX2" fmla="*/ 3242992 w 3242992"/>
              <a:gd name="connsiteY2" fmla="*/ 544068 h 544068"/>
              <a:gd name="connsiteX3" fmla="*/ 0 w 3242992"/>
              <a:gd name="connsiteY3" fmla="*/ 544068 h 544068"/>
              <a:gd name="connsiteX4" fmla="*/ 0 w 3242992"/>
              <a:gd name="connsiteY4" fmla="*/ 0 h 54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992" h="544068">
                <a:moveTo>
                  <a:pt x="0" y="0"/>
                </a:moveTo>
                <a:lnTo>
                  <a:pt x="3242992" y="0"/>
                </a:lnTo>
                <a:lnTo>
                  <a:pt x="3242992" y="544068"/>
                </a:lnTo>
                <a:lnTo>
                  <a:pt x="0" y="544068"/>
                </a:lnTo>
                <a:lnTo>
                  <a:pt x="0" y="0"/>
                </a:lnTo>
                <a:close/>
              </a:path>
            </a:pathLst>
          </a:custGeom>
          <a:solidFill>
            <a:srgbClr val="41B6E6"/>
          </a:solid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lvl="0" algn="ctr" defTabSz="889000">
              <a:lnSpc>
                <a:spcPct val="90000"/>
              </a:lnSpc>
              <a:spcAft>
                <a:spcPct val="35000"/>
              </a:spcAft>
              <a:defRPr b="1"/>
            </a:pPr>
            <a:r>
              <a:rPr lang="en-US" sz="1400" dirty="0">
                <a:solidFill>
                  <a:schemeClr val="bg1"/>
                </a:solidFill>
                <a:latin typeface="+mj-lt"/>
              </a:rPr>
              <a:t>Letter of agreement</a:t>
            </a:r>
            <a:endParaRPr lang="en-US" sz="1400" kern="1200" dirty="0">
              <a:solidFill>
                <a:schemeClr val="bg1"/>
              </a:solidFill>
              <a:latin typeface="+mj-lt"/>
            </a:endParaRPr>
          </a:p>
        </p:txBody>
      </p:sp>
      <p:sp>
        <p:nvSpPr>
          <p:cNvPr id="28" name="TextBox 23">
            <a:extLst>
              <a:ext uri="{FF2B5EF4-FFF2-40B4-BE49-F238E27FC236}">
                <a16:creationId xmlns:a16="http://schemas.microsoft.com/office/drawing/2014/main" id="{FED3B757-1ECE-F04B-9877-85B6D8AC08A5}"/>
              </a:ext>
            </a:extLst>
          </p:cNvPr>
          <p:cNvSpPr txBox="1"/>
          <p:nvPr/>
        </p:nvSpPr>
        <p:spPr>
          <a:xfrm>
            <a:off x="1208471" y="1851257"/>
            <a:ext cx="1624793" cy="276999"/>
          </a:xfrm>
          <a:prstGeom prst="rect">
            <a:avLst/>
          </a:prstGeom>
          <a:noFill/>
        </p:spPr>
        <p:txBody>
          <a:bodyPr wrap="square" rtlCol="0" anchor="ctr" anchorCtr="0">
            <a:spAutoFit/>
          </a:bodyPr>
          <a:lstStyle/>
          <a:p>
            <a:pPr algn="ctr"/>
            <a:r>
              <a:rPr lang="en-US" sz="1200" b="1" dirty="0" err="1">
                <a:solidFill>
                  <a:schemeClr val="tx2"/>
                </a:solidFill>
                <a:latin typeface="+mj-lt"/>
              </a:rPr>
              <a:t>Giugno</a:t>
            </a:r>
            <a:r>
              <a:rPr lang="en-US" sz="1200" b="1" dirty="0">
                <a:solidFill>
                  <a:schemeClr val="tx2"/>
                </a:solidFill>
                <a:latin typeface="+mj-lt"/>
              </a:rPr>
              <a:t> 2025</a:t>
            </a:r>
          </a:p>
        </p:txBody>
      </p:sp>
    </p:spTree>
    <p:extLst>
      <p:ext uri="{BB962C8B-B14F-4D97-AF65-F5344CB8AC3E}">
        <p14:creationId xmlns:p14="http://schemas.microsoft.com/office/powerpoint/2010/main" val="176352494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a:bodyPr>
          <a:lstStyle/>
          <a:p>
            <a:r>
              <a:rPr lang="it-IT"/>
              <a:t>I benefici per i nostri studenti</a:t>
            </a:r>
            <a:endParaRPr lang="en-US"/>
          </a:p>
        </p:txBody>
      </p:sp>
      <p:pic>
        <p:nvPicPr>
          <p:cNvPr id="9" name="Picture 8">
            <a:extLst>
              <a:ext uri="{FF2B5EF4-FFF2-40B4-BE49-F238E27FC236}">
                <a16:creationId xmlns:a16="http://schemas.microsoft.com/office/drawing/2014/main" id="{71E3DC8F-DFFB-9A02-8CA8-CA4052099E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1464" r="2" b="13151"/>
          <a:stretch/>
        </p:blipFill>
        <p:spPr>
          <a:xfrm>
            <a:off x="110194" y="1466491"/>
            <a:ext cx="4651588" cy="5253486"/>
          </a:xfrm>
          <a:prstGeom prst="rect">
            <a:avLst/>
          </a:prstGeom>
          <a:noFill/>
          <a:ln>
            <a:noFill/>
          </a:ln>
        </p:spPr>
      </p:pic>
      <p:sp>
        <p:nvSpPr>
          <p:cNvPr id="3" name="Content Placeholder 2">
            <a:extLst>
              <a:ext uri="{FF2B5EF4-FFF2-40B4-BE49-F238E27FC236}">
                <a16:creationId xmlns:a16="http://schemas.microsoft.com/office/drawing/2014/main" id="{BC394F65-72CF-D120-8BD3-74D897BA32F0}"/>
              </a:ext>
            </a:extLst>
          </p:cNvPr>
          <p:cNvSpPr>
            <a:spLocks noGrp="1"/>
          </p:cNvSpPr>
          <p:nvPr>
            <p:ph sz="half" idx="2"/>
          </p:nvPr>
        </p:nvSpPr>
        <p:spPr>
          <a:xfrm>
            <a:off x="4911306" y="1466492"/>
            <a:ext cx="7125193" cy="4804913"/>
          </a:xfrm>
        </p:spPr>
        <p:txBody>
          <a:bodyPr wrap="square" anchor="t">
            <a:normAutofit fontScale="92500"/>
          </a:bodyPr>
          <a:lstStyle/>
          <a:p>
            <a:r>
              <a:rPr lang="it-IT" dirty="0">
                <a:solidFill>
                  <a:schemeClr val="tx1"/>
                </a:solidFill>
              </a:rPr>
              <a:t>Contenuti disciplinari da prospettive culturali diverse</a:t>
            </a:r>
            <a:endParaRPr lang="en-US" dirty="0">
              <a:solidFill>
                <a:schemeClr val="tx1"/>
              </a:solidFill>
            </a:endParaRPr>
          </a:p>
          <a:p>
            <a:r>
              <a:rPr lang="it-IT" altLang="it-IT" dirty="0">
                <a:solidFill>
                  <a:schemeClr val="tx1"/>
                </a:solidFill>
              </a:rPr>
              <a:t>Approccio intuitivo e laboratoriale adatto a diversi stili cognitivi  </a:t>
            </a:r>
          </a:p>
          <a:p>
            <a:r>
              <a:rPr lang="it-IT" altLang="it-IT" dirty="0">
                <a:solidFill>
                  <a:schemeClr val="tx1"/>
                </a:solidFill>
              </a:rPr>
              <a:t>Diversi punti di vista e maggiore flessibilità di fronte ai problemi grazie alla compresenza</a:t>
            </a:r>
          </a:p>
          <a:p>
            <a:r>
              <a:rPr lang="it-IT" dirty="0">
                <a:solidFill>
                  <a:schemeClr val="tx1"/>
                </a:solidFill>
              </a:rPr>
              <a:t>Stimolare un approccio autonomo alla conoscenza</a:t>
            </a:r>
          </a:p>
          <a:p>
            <a:r>
              <a:rPr lang="it-IT" dirty="0">
                <a:solidFill>
                  <a:schemeClr val="tx1"/>
                </a:solidFill>
              </a:rPr>
              <a:t>Sviluppare competenze spendibili in uno scenario sempre più internazionale</a:t>
            </a:r>
          </a:p>
          <a:p>
            <a:r>
              <a:rPr lang="it-IT" dirty="0">
                <a:solidFill>
                  <a:schemeClr val="tx1"/>
                </a:solidFill>
              </a:rPr>
              <a:t>Usare la lingua inglese come lingua veicolare  </a:t>
            </a:r>
          </a:p>
          <a:p>
            <a:r>
              <a:rPr lang="it-IT" dirty="0">
                <a:solidFill>
                  <a:schemeClr val="tx1"/>
                </a:solidFill>
              </a:rPr>
              <a:t>Potenziamento delle competenze generali in lingua inglese.</a:t>
            </a:r>
          </a:p>
        </p:txBody>
      </p:sp>
    </p:spTree>
    <p:extLst>
      <p:ext uri="{BB962C8B-B14F-4D97-AF65-F5344CB8AC3E}">
        <p14:creationId xmlns:p14="http://schemas.microsoft.com/office/powerpoint/2010/main" val="211040707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a:bodyPr>
          <a:lstStyle/>
          <a:p>
            <a:r>
              <a:rPr lang="it-IT"/>
              <a:t>I benefici per i nostri docenti</a:t>
            </a:r>
            <a:endParaRPr lang="en-US"/>
          </a:p>
        </p:txBody>
      </p:sp>
      <p:pic>
        <p:nvPicPr>
          <p:cNvPr id="4" name="Picture 3">
            <a:extLst>
              <a:ext uri="{FF2B5EF4-FFF2-40B4-BE49-F238E27FC236}">
                <a16:creationId xmlns:a16="http://schemas.microsoft.com/office/drawing/2014/main" id="{0B88FEE0-9079-EA02-EE2E-0E6F9396B63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4467" r="16431"/>
          <a:stretch/>
        </p:blipFill>
        <p:spPr>
          <a:xfrm>
            <a:off x="110194" y="1466491"/>
            <a:ext cx="4651588" cy="5253486"/>
          </a:xfrm>
          <a:prstGeom prst="rect">
            <a:avLst/>
          </a:prstGeom>
          <a:noFill/>
          <a:ln>
            <a:noFill/>
          </a:ln>
        </p:spPr>
      </p:pic>
      <p:sp>
        <p:nvSpPr>
          <p:cNvPr id="3" name="Content Placeholder 2">
            <a:extLst>
              <a:ext uri="{FF2B5EF4-FFF2-40B4-BE49-F238E27FC236}">
                <a16:creationId xmlns:a16="http://schemas.microsoft.com/office/drawing/2014/main" id="{BC394F65-72CF-D120-8BD3-74D897BA32F0}"/>
              </a:ext>
            </a:extLst>
          </p:cNvPr>
          <p:cNvSpPr>
            <a:spLocks noGrp="1"/>
          </p:cNvSpPr>
          <p:nvPr>
            <p:ph sz="half" idx="2"/>
          </p:nvPr>
        </p:nvSpPr>
        <p:spPr>
          <a:xfrm>
            <a:off x="4911306" y="1466492"/>
            <a:ext cx="7125193" cy="4804913"/>
          </a:xfrm>
        </p:spPr>
        <p:txBody>
          <a:bodyPr wrap="square" anchor="t">
            <a:normAutofit fontScale="92500" lnSpcReduction="10000"/>
          </a:bodyPr>
          <a:lstStyle/>
          <a:p>
            <a:r>
              <a:rPr lang="it-IT" dirty="0">
                <a:solidFill>
                  <a:schemeClr val="tx1"/>
                </a:solidFill>
              </a:rPr>
              <a:t>Utilizzo di risorse didattiche aggiornate per contesti bilingue </a:t>
            </a:r>
          </a:p>
          <a:p>
            <a:r>
              <a:rPr lang="it-IT" dirty="0">
                <a:solidFill>
                  <a:schemeClr val="tx1"/>
                </a:solidFill>
              </a:rPr>
              <a:t>Confronto con Strategie di lavoro diverse</a:t>
            </a:r>
          </a:p>
          <a:p>
            <a:r>
              <a:rPr lang="it-IT" dirty="0">
                <a:solidFill>
                  <a:schemeClr val="tx1"/>
                </a:solidFill>
              </a:rPr>
              <a:t>Arricchimento professionalmente </a:t>
            </a:r>
            <a:endParaRPr lang="en-US" dirty="0">
              <a:solidFill>
                <a:schemeClr val="tx1"/>
              </a:solidFill>
            </a:endParaRPr>
          </a:p>
          <a:p>
            <a:r>
              <a:rPr lang="it-IT" dirty="0">
                <a:solidFill>
                  <a:schemeClr val="tx1"/>
                </a:solidFill>
              </a:rPr>
              <a:t>Sviluppo della propria didattica CLIL</a:t>
            </a:r>
            <a:endParaRPr lang="en-US" dirty="0">
              <a:solidFill>
                <a:schemeClr val="tx1"/>
              </a:solidFill>
            </a:endParaRPr>
          </a:p>
          <a:p>
            <a:r>
              <a:rPr lang="it-IT" dirty="0">
                <a:solidFill>
                  <a:schemeClr val="tx1"/>
                </a:solidFill>
              </a:rPr>
              <a:t>Co-costruzione di un contesto di apprendimento internazionale </a:t>
            </a:r>
          </a:p>
          <a:p>
            <a:r>
              <a:rPr lang="en-GB" altLang="it-IT" dirty="0" err="1">
                <a:solidFill>
                  <a:schemeClr val="tx1"/>
                </a:solidFill>
              </a:rPr>
              <a:t>Valutazioni</a:t>
            </a:r>
            <a:r>
              <a:rPr lang="en-GB" altLang="it-IT" dirty="0">
                <a:solidFill>
                  <a:schemeClr val="tx1"/>
                </a:solidFill>
              </a:rPr>
              <a:t> </a:t>
            </a:r>
            <a:r>
              <a:rPr lang="en-GB" altLang="it-IT" dirty="0" err="1">
                <a:solidFill>
                  <a:schemeClr val="tx1"/>
                </a:solidFill>
              </a:rPr>
              <a:t>che</a:t>
            </a:r>
            <a:r>
              <a:rPr lang="en-GB" altLang="it-IT" dirty="0">
                <a:solidFill>
                  <a:schemeClr val="tx1"/>
                </a:solidFill>
              </a:rPr>
              <a:t> </a:t>
            </a:r>
            <a:r>
              <a:rPr lang="en-GB" altLang="it-IT" dirty="0" err="1">
                <a:solidFill>
                  <a:schemeClr val="tx1"/>
                </a:solidFill>
              </a:rPr>
              <a:t>misurano</a:t>
            </a:r>
            <a:r>
              <a:rPr lang="en-GB" altLang="it-IT" dirty="0">
                <a:solidFill>
                  <a:schemeClr val="tx1"/>
                </a:solidFill>
              </a:rPr>
              <a:t> le </a:t>
            </a:r>
            <a:r>
              <a:rPr lang="en-GB" altLang="it-IT" dirty="0" err="1">
                <a:solidFill>
                  <a:schemeClr val="tx1"/>
                </a:solidFill>
              </a:rPr>
              <a:t>competenze</a:t>
            </a:r>
            <a:r>
              <a:rPr lang="en-GB" altLang="it-IT" dirty="0">
                <a:solidFill>
                  <a:schemeClr val="tx1"/>
                </a:solidFill>
              </a:rPr>
              <a:t> </a:t>
            </a:r>
          </a:p>
          <a:p>
            <a:r>
              <a:rPr lang="en-GB" altLang="it-IT" dirty="0" err="1">
                <a:solidFill>
                  <a:schemeClr val="tx1"/>
                </a:solidFill>
              </a:rPr>
              <a:t>Quesiti</a:t>
            </a:r>
            <a:r>
              <a:rPr lang="en-GB" altLang="it-IT" dirty="0">
                <a:solidFill>
                  <a:schemeClr val="tx1"/>
                </a:solidFill>
              </a:rPr>
              <a:t> </a:t>
            </a:r>
            <a:r>
              <a:rPr lang="en-GB" altLang="it-IT" dirty="0" err="1">
                <a:solidFill>
                  <a:schemeClr val="tx1"/>
                </a:solidFill>
              </a:rPr>
              <a:t>d’esame</a:t>
            </a:r>
            <a:r>
              <a:rPr lang="en-GB" altLang="it-IT" dirty="0">
                <a:solidFill>
                  <a:schemeClr val="tx1"/>
                </a:solidFill>
              </a:rPr>
              <a:t> come </a:t>
            </a:r>
            <a:r>
              <a:rPr lang="en-GB" altLang="it-IT" dirty="0" err="1">
                <a:solidFill>
                  <a:schemeClr val="tx1"/>
                </a:solidFill>
              </a:rPr>
              <a:t>modello</a:t>
            </a:r>
            <a:r>
              <a:rPr lang="en-GB" altLang="it-IT" dirty="0">
                <a:solidFill>
                  <a:schemeClr val="tx1"/>
                </a:solidFill>
              </a:rPr>
              <a:t> di </a:t>
            </a:r>
            <a:r>
              <a:rPr lang="en-GB" altLang="it-IT" dirty="0" err="1">
                <a:solidFill>
                  <a:schemeClr val="tx1"/>
                </a:solidFill>
              </a:rPr>
              <a:t>chiarezza</a:t>
            </a:r>
            <a:r>
              <a:rPr lang="en-GB" altLang="it-IT" dirty="0">
                <a:solidFill>
                  <a:schemeClr val="tx1"/>
                </a:solidFill>
              </a:rPr>
              <a:t> e </a:t>
            </a:r>
            <a:r>
              <a:rPr lang="en-GB" altLang="it-IT" dirty="0" err="1">
                <a:solidFill>
                  <a:schemeClr val="tx1"/>
                </a:solidFill>
              </a:rPr>
              <a:t>correttezza</a:t>
            </a:r>
            <a:r>
              <a:rPr lang="en-GB" altLang="it-IT" dirty="0">
                <a:solidFill>
                  <a:schemeClr val="tx1"/>
                </a:solidFill>
              </a:rPr>
              <a:t> </a:t>
            </a:r>
            <a:r>
              <a:rPr lang="en-GB" altLang="it-IT" dirty="0" err="1">
                <a:solidFill>
                  <a:schemeClr val="tx1"/>
                </a:solidFill>
              </a:rPr>
              <a:t>formale</a:t>
            </a:r>
            <a:endParaRPr lang="en-GB" altLang="it-IT" dirty="0">
              <a:solidFill>
                <a:schemeClr val="tx1"/>
              </a:solidFill>
            </a:endParaRPr>
          </a:p>
          <a:p>
            <a:r>
              <a:rPr lang="it-IT" altLang="it-IT" dirty="0">
                <a:solidFill>
                  <a:schemeClr val="tx1"/>
                </a:solidFill>
              </a:rPr>
              <a:t>Didattica più efficace di fronte a stili di apprendimento diversi.</a:t>
            </a:r>
            <a:endParaRPr lang="it-IT" dirty="0">
              <a:solidFill>
                <a:schemeClr val="tx1"/>
              </a:solidFill>
            </a:endParaRPr>
          </a:p>
          <a:p>
            <a:pPr marL="0" indent="0">
              <a:buNone/>
            </a:pPr>
            <a:endParaRPr lang="it-IT" dirty="0">
              <a:solidFill>
                <a:schemeClr val="tx1"/>
              </a:solidFill>
            </a:endParaRPr>
          </a:p>
        </p:txBody>
      </p:sp>
    </p:spTree>
    <p:extLst>
      <p:ext uri="{BB962C8B-B14F-4D97-AF65-F5344CB8AC3E}">
        <p14:creationId xmlns:p14="http://schemas.microsoft.com/office/powerpoint/2010/main" val="325168129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2BDB-1E2F-E9D4-BCCC-DED3F40EE440}"/>
              </a:ext>
            </a:extLst>
          </p:cNvPr>
          <p:cNvSpPr>
            <a:spLocks noGrp="1"/>
          </p:cNvSpPr>
          <p:nvPr>
            <p:ph type="title"/>
          </p:nvPr>
        </p:nvSpPr>
        <p:spPr>
          <a:xfrm>
            <a:off x="228600" y="106363"/>
            <a:ext cx="11825288" cy="779462"/>
          </a:xfrm>
        </p:spPr>
        <p:txBody>
          <a:bodyPr wrap="square" anchor="ctr">
            <a:normAutofit fontScale="90000"/>
          </a:bodyPr>
          <a:lstStyle/>
          <a:p>
            <a:pPr algn="ctr"/>
            <a:r>
              <a:rPr lang="it-IT" dirty="0"/>
              <a:t>INDIRIZZO INFORMATICA E TELECOMUNICAZIONI</a:t>
            </a:r>
            <a:br>
              <a:rPr lang="it-IT" dirty="0"/>
            </a:br>
            <a:r>
              <a:rPr lang="it-IT" dirty="0"/>
              <a:t>Le discipline IGCSE</a:t>
            </a:r>
            <a:endParaRPr lang="en-US" dirty="0"/>
          </a:p>
        </p:txBody>
      </p:sp>
      <p:pic>
        <p:nvPicPr>
          <p:cNvPr id="8" name="Immagine 7">
            <a:extLst>
              <a:ext uri="{FF2B5EF4-FFF2-40B4-BE49-F238E27FC236}">
                <a16:creationId xmlns:a16="http://schemas.microsoft.com/office/drawing/2014/main" id="{F3A6AFB6-830F-2242-B129-17ECF46374CE}"/>
              </a:ext>
            </a:extLst>
          </p:cNvPr>
          <p:cNvPicPr>
            <a:picLocks noChangeAspect="1"/>
          </p:cNvPicPr>
          <p:nvPr/>
        </p:nvPicPr>
        <p:blipFill>
          <a:blip r:embed="rId3"/>
          <a:stretch>
            <a:fillRect/>
          </a:stretch>
        </p:blipFill>
        <p:spPr>
          <a:xfrm>
            <a:off x="0" y="1606089"/>
            <a:ext cx="6171292" cy="3415361"/>
          </a:xfrm>
          <a:prstGeom prst="rect">
            <a:avLst/>
          </a:prstGeom>
        </p:spPr>
      </p:pic>
      <p:sp>
        <p:nvSpPr>
          <p:cNvPr id="3" name="Content Placeholder 2">
            <a:extLst>
              <a:ext uri="{FF2B5EF4-FFF2-40B4-BE49-F238E27FC236}">
                <a16:creationId xmlns:a16="http://schemas.microsoft.com/office/drawing/2014/main" id="{BC394F65-72CF-D120-8BD3-74D897BA32F0}"/>
              </a:ext>
            </a:extLst>
          </p:cNvPr>
          <p:cNvSpPr>
            <a:spLocks noGrp="1"/>
          </p:cNvSpPr>
          <p:nvPr>
            <p:ph sz="half" idx="2"/>
          </p:nvPr>
        </p:nvSpPr>
        <p:spPr>
          <a:xfrm>
            <a:off x="4911306" y="1466492"/>
            <a:ext cx="7125193" cy="4804913"/>
          </a:xfrm>
        </p:spPr>
        <p:txBody>
          <a:bodyPr wrap="square" anchor="t">
            <a:normAutofit/>
          </a:bodyPr>
          <a:lstStyle/>
          <a:p>
            <a:endParaRPr lang="it-IT" dirty="0">
              <a:solidFill>
                <a:schemeClr val="tx1"/>
              </a:solidFill>
            </a:endParaRPr>
          </a:p>
          <a:p>
            <a:r>
              <a:rPr lang="it-IT" b="1" dirty="0">
                <a:solidFill>
                  <a:schemeClr val="tx1"/>
                </a:solidFill>
              </a:rPr>
              <a:t>ENGLISH AS A SECOND LANGUAGE</a:t>
            </a:r>
          </a:p>
          <a:p>
            <a:r>
              <a:rPr lang="en-US" b="1" dirty="0">
                <a:solidFill>
                  <a:schemeClr val="tx1"/>
                </a:solidFill>
              </a:rPr>
              <a:t>MATHEMATICS</a:t>
            </a:r>
          </a:p>
          <a:p>
            <a:r>
              <a:rPr lang="it-IT" b="1" dirty="0">
                <a:solidFill>
                  <a:schemeClr val="tx1"/>
                </a:solidFill>
              </a:rPr>
              <a:t>COMPUTER SCIENCE</a:t>
            </a:r>
          </a:p>
        </p:txBody>
      </p:sp>
      <p:sp>
        <p:nvSpPr>
          <p:cNvPr id="7" name="CasellaDiTesto 6">
            <a:extLst>
              <a:ext uri="{FF2B5EF4-FFF2-40B4-BE49-F238E27FC236}">
                <a16:creationId xmlns:a16="http://schemas.microsoft.com/office/drawing/2014/main" id="{FCBA3316-2985-1B4F-A3A9-77E9C1D2C38D}"/>
              </a:ext>
            </a:extLst>
          </p:cNvPr>
          <p:cNvSpPr txBox="1"/>
          <p:nvPr/>
        </p:nvSpPr>
        <p:spPr>
          <a:xfrm>
            <a:off x="5172763" y="3545782"/>
            <a:ext cx="6602278" cy="1938992"/>
          </a:xfrm>
          <a:prstGeom prst="rect">
            <a:avLst/>
          </a:prstGeom>
          <a:noFill/>
        </p:spPr>
        <p:txBody>
          <a:bodyPr wrap="square" rtlCol="0">
            <a:spAutoFit/>
          </a:bodyPr>
          <a:lstStyle/>
          <a:p>
            <a:r>
              <a:rPr lang="it-IT" sz="2400" dirty="0"/>
              <a:t>Il progetto didattico prevede un’ora alla settimana in inglese per ciascuna disciplina in compresenza con il docente madrelingua e un’ora alla settimana di lingua inglese svolta dal lettore madrelingua. </a:t>
            </a:r>
          </a:p>
        </p:txBody>
      </p:sp>
    </p:spTree>
    <p:extLst>
      <p:ext uri="{BB962C8B-B14F-4D97-AF65-F5344CB8AC3E}">
        <p14:creationId xmlns:p14="http://schemas.microsoft.com/office/powerpoint/2010/main" val="161791741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503b8985c2188afbbbe7fcbdfa8b223a4512"/>
  <p:tag name="ISPRING_RESOURCE_PATHS_HASH_PRESENTER" val="b67099482d4eb4e820717667418cd10cc332c8b"/>
</p:tagLst>
</file>

<file path=ppt/theme/theme1.xml><?xml version="1.0" encoding="utf-8"?>
<a:theme xmlns:a="http://schemas.openxmlformats.org/drawingml/2006/main" name="CAIE PPT 16 9 template_TG_170717">
  <a:themeElements>
    <a:clrScheme name="Generic 5-19-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0065BD"/>
      </a:hlink>
      <a:folHlink>
        <a:srgbClr val="003C64"/>
      </a:folHlink>
    </a:clrScheme>
    <a:fontScheme name="Generic 5-19">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786C6015-E7B6-442C-A7FA-5FEB8FC6FCB0}" vid="{F818DFEF-8924-4D01-A1A2-BDBE5C149A40}"/>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86C6015-E7B6-442C-A7FA-5FEB8FC6FCB0}" vid="{BADEC0C9-6059-4A9C-B9A5-9C96531DDC43}"/>
    </a:ext>
  </a:extLst>
</a:theme>
</file>

<file path=ppt/theme/theme3.xml><?xml version="1.0" encoding="utf-8"?>
<a:theme xmlns:a="http://schemas.openxmlformats.org/drawingml/2006/main" name="Section 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6C6015-E7B6-442C-A7FA-5FEB8FC6FCB0}" vid="{F599F12B-CAF1-41E4-87F3-3CA4A30784F6}"/>
    </a:ext>
  </a:extLst>
</a:theme>
</file>

<file path=ppt/theme/theme4.xml><?xml version="1.0" encoding="utf-8"?>
<a:theme xmlns:a="http://schemas.openxmlformats.org/drawingml/2006/main" name="1_Section 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6C6015-E7B6-442C-A7FA-5FEB8FC6FCB0}" vid="{0CE8CD47-FCF2-4554-992D-E05B956F9C40}"/>
    </a:ext>
  </a:extLst>
</a:theme>
</file>

<file path=ppt/theme/theme5.xml><?xml version="1.0" encoding="utf-8"?>
<a:theme xmlns:a="http://schemas.openxmlformats.org/drawingml/2006/main" name="Cambridge theme">
  <a:themeElements>
    <a:clrScheme name="Cambridge">
      <a:dk1>
        <a:srgbClr val="000000"/>
      </a:dk1>
      <a:lt1>
        <a:srgbClr val="FFFFFF"/>
      </a:lt1>
      <a:dk2>
        <a:srgbClr val="4B5057"/>
      </a:dk2>
      <a:lt2>
        <a:srgbClr val="E8ECEC"/>
      </a:lt2>
      <a:accent1>
        <a:srgbClr val="36C4BC"/>
      </a:accent1>
      <a:accent2>
        <a:srgbClr val="3B1266"/>
      </a:accent2>
      <a:accent3>
        <a:srgbClr val="5665F8"/>
      </a:accent3>
      <a:accent4>
        <a:srgbClr val="E94CC1"/>
      </a:accent4>
      <a:accent5>
        <a:srgbClr val="FF6637"/>
      </a:accent5>
      <a:accent6>
        <a:srgbClr val="FACB2E"/>
      </a:accent6>
      <a:hlink>
        <a:srgbClr val="3345DE"/>
      </a:hlink>
      <a:folHlink>
        <a:srgbClr val="3B1266"/>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2" id="{BD9DB83B-3793-BD48-BF2A-0CF3F1795AA7}" vid="{D99B729E-AE5B-FF4A-821F-88EFDF6FCD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B02EEE46B09A43947188FFB069E6BD" ma:contentTypeVersion="3" ma:contentTypeDescription="Create a new document." ma:contentTypeScope="" ma:versionID="bc60b00c90739a17db3fce25f700f028">
  <xsd:schema xmlns:xsd="http://www.w3.org/2001/XMLSchema" xmlns:xs="http://www.w3.org/2001/XMLSchema" xmlns:p="http://schemas.microsoft.com/office/2006/metadata/properties" xmlns:ns2="10380ed6-026c-48e1-aed9-f79dbf40e3de" xmlns:ns3="ca645f8a-364e-4828-94c0-6ee427c50029" targetNamespace="http://schemas.microsoft.com/office/2006/metadata/properties" ma:root="true" ma:fieldsID="b6952406ac83864fc56e4284c5c320c8" ns2:_="" ns3:_="">
    <xsd:import namespace="10380ed6-026c-48e1-aed9-f79dbf40e3de"/>
    <xsd:import namespace="ca645f8a-364e-4828-94c0-6ee427c500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380ed6-026c-48e1-aed9-f79dbf40e3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45f8a-364e-4828-94c0-6ee427c500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78151B-7E72-4550-9E28-97F93CAB5637}">
  <ds:schemaRefs>
    <ds:schemaRef ds:uri="10380ed6-026c-48e1-aed9-f79dbf40e3de"/>
    <ds:schemaRef ds:uri="ca645f8a-364e-4828-94c0-6ee427c500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74D405-E22B-47C5-9A9C-4B1D7B3D4217}">
  <ds:schemaRefs>
    <ds:schemaRef ds:uri="10380ed6-026c-48e1-aed9-f79dbf40e3de"/>
    <ds:schemaRef ds:uri="ca645f8a-364e-4828-94c0-6ee427c500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119B7AC-50EE-4E52-A76D-ECC2BBD39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 16x9 ppt template v1.21</Template>
  <TotalTime>1554</TotalTime>
  <Words>1875</Words>
  <Application>Microsoft Macintosh PowerPoint</Application>
  <PresentationFormat>Widescreen</PresentationFormat>
  <Paragraphs>225</Paragraphs>
  <Slides>25</Slides>
  <Notes>24</Notes>
  <HiddenSlides>0</HiddenSlides>
  <MMClips>0</MMClips>
  <ScaleCrop>false</ScaleCrop>
  <HeadingPairs>
    <vt:vector size="6" baseType="variant">
      <vt:variant>
        <vt:lpstr>Caratteri utilizzati</vt:lpstr>
      </vt:variant>
      <vt:variant>
        <vt:i4>9</vt:i4>
      </vt:variant>
      <vt:variant>
        <vt:lpstr>Tema</vt:lpstr>
      </vt:variant>
      <vt:variant>
        <vt:i4>5</vt:i4>
      </vt:variant>
      <vt:variant>
        <vt:lpstr>Titoli diapositive</vt:lpstr>
      </vt:variant>
      <vt:variant>
        <vt:i4>25</vt:i4>
      </vt:variant>
    </vt:vector>
  </HeadingPairs>
  <TitlesOfParts>
    <vt:vector size="39" baseType="lpstr">
      <vt:lpstr>ＭＳ Ｐゴシック</vt:lpstr>
      <vt:lpstr>ＭＳ Ｐゴシック</vt:lpstr>
      <vt:lpstr>Arial</vt:lpstr>
      <vt:lpstr>Calibri</vt:lpstr>
      <vt:lpstr>Courier New</vt:lpstr>
      <vt:lpstr>Georgia</vt:lpstr>
      <vt:lpstr>Times New Roman</vt:lpstr>
      <vt:lpstr>Webdings</vt:lpstr>
      <vt:lpstr>Wingdings</vt:lpstr>
      <vt:lpstr>CAIE PPT 16 9 template_TG_170717</vt:lpstr>
      <vt:lpstr>Opening and closing slides</vt:lpstr>
      <vt:lpstr>Section dividers</vt:lpstr>
      <vt:lpstr>1_Section dividers</vt:lpstr>
      <vt:lpstr>Cambridge theme</vt:lpstr>
      <vt:lpstr>ISTITUTO D’ISTRUZIONE SUPERIORE  “E. MAJORANA” - AVEZZANO</vt:lpstr>
      <vt:lpstr>Part of the University of Cambridge</vt:lpstr>
      <vt:lpstr>Cos'è Cambridge International ?</vt:lpstr>
      <vt:lpstr>L’offerta scolastica di Cambridge International</vt:lpstr>
      <vt:lpstr>Risorse per lo studio</vt:lpstr>
      <vt:lpstr>Il nostro percorso per diventare una scuola  Cambridge International</vt:lpstr>
      <vt:lpstr>I benefici per i nostri studenti</vt:lpstr>
      <vt:lpstr>I benefici per i nostri docenti</vt:lpstr>
      <vt:lpstr>INDIRIZZO INFORMATICA E TELECOMUNICAZIONI Le discipline IGCSE</vt:lpstr>
      <vt:lpstr>TIMETABLE DELLE DISCPLINE E DEGLI ESAMI</vt:lpstr>
      <vt:lpstr>TIMETABLE DELLE DISCPLINE E DEGLI ESAMI</vt:lpstr>
      <vt:lpstr>TIMETABLE DELLE DISCPLINE E DEGLI ESAMI</vt:lpstr>
      <vt:lpstr>Il quadro orario della sezione Cambridge International Indirizzo informatica – Discipline Cambridge</vt:lpstr>
      <vt:lpstr>La formazione dei docenti</vt:lpstr>
      <vt:lpstr>Il Team Cambridge</vt:lpstr>
      <vt:lpstr>Cambridge IGCSETM</vt:lpstr>
      <vt:lpstr>Verifica e valutazione degli obiettivi</vt:lpstr>
      <vt:lpstr>Cambridge IGCSE English anche come prova di competenza linguistica</vt:lpstr>
      <vt:lpstr>IGCSE English anche come prova di competenza linguistica</vt:lpstr>
      <vt:lpstr>Perché un esame finale</vt:lpstr>
      <vt:lpstr>Presentazione standard di PowerPoint</vt:lpstr>
      <vt:lpstr>Quote</vt:lpstr>
      <vt:lpstr>Costi e iscrizione </vt:lpstr>
      <vt:lpstr>Vuoi saperne di più? </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main title can go over three or four lines if required in 30pt</dc:title>
  <dc:creator>Charlotte Colucci</dc:creator>
  <cp:lastModifiedBy>Microsoft Office User</cp:lastModifiedBy>
  <cp:revision>52</cp:revision>
  <dcterms:created xsi:type="dcterms:W3CDTF">2021-11-11T16:02:58Z</dcterms:created>
  <dcterms:modified xsi:type="dcterms:W3CDTF">2025-02-10T16:22:24Z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0x010100A4B02EEE46B09A43947188FFB069E6BD</vt:lpwstr>
  </property>
  <property fmtid="{D5CDD505-2E9C-101B-9397-08002B2CF9AE}" pid="3" name="_dlc_DocIdItemGuid">
    <vt:lpwstr>fa4499af-2d6a-493d-927e-2de2cc43082e</vt:lpwstr>
  </property>
</Properties>
</file>